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sldIdLst>
    <p:sldId id="257" r:id="rId5"/>
    <p:sldId id="273" r:id="rId6"/>
    <p:sldId id="259" r:id="rId7"/>
    <p:sldId id="264" r:id="rId8"/>
    <p:sldId id="263" r:id="rId9"/>
    <p:sldId id="270" r:id="rId10"/>
    <p:sldId id="274" r:id="rId11"/>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540FE68-BEF6-2340-992B-0FC592C4E845}" v="6" dt="2026-02-03T11:06:50.12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6695"/>
    <p:restoredTop sz="95617"/>
  </p:normalViewPr>
  <p:slideViewPr>
    <p:cSldViewPr snapToGrid="0">
      <p:cViewPr varScale="1">
        <p:scale>
          <a:sx n="206" d="100"/>
          <a:sy n="206" d="100"/>
        </p:scale>
        <p:origin x="440"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17" Type="http://schemas.microsoft.com/office/2015/10/relationships/revisionInfo" Target="revisionInfo.xml"/><Relationship Id="rId2" Type="http://schemas.openxmlformats.org/officeDocument/2006/relationships/customXml" Target="../customXml/item2.xml"/><Relationship Id="rId16"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ynthia Hegeman" userId="208b8005-a251-425b-8154-ddd437855aa4" providerId="ADAL" clId="{CAB339BE-E39F-5516-B8A0-3203941AF71E}"/>
    <pc:docChg chg="undo custSel delSld modSld">
      <pc:chgData name="Cynthia Hegeman" userId="208b8005-a251-425b-8154-ddd437855aa4" providerId="ADAL" clId="{CAB339BE-E39F-5516-B8A0-3203941AF71E}" dt="2026-02-03T11:07:52.497" v="395" actId="113"/>
      <pc:docMkLst>
        <pc:docMk/>
      </pc:docMkLst>
      <pc:sldChg chg="addSp modSp mod">
        <pc:chgData name="Cynthia Hegeman" userId="208b8005-a251-425b-8154-ddd437855aa4" providerId="ADAL" clId="{CAB339BE-E39F-5516-B8A0-3203941AF71E}" dt="2026-02-03T11:07:01.698" v="381" actId="113"/>
        <pc:sldMkLst>
          <pc:docMk/>
          <pc:sldMk cId="3407898396" sldId="259"/>
        </pc:sldMkLst>
        <pc:spChg chg="mod">
          <ac:chgData name="Cynthia Hegeman" userId="208b8005-a251-425b-8154-ddd437855aa4" providerId="ADAL" clId="{CAB339BE-E39F-5516-B8A0-3203941AF71E}" dt="2026-02-03T11:07:01.698" v="381" actId="113"/>
          <ac:spMkLst>
            <pc:docMk/>
            <pc:sldMk cId="3407898396" sldId="259"/>
            <ac:spMk id="2" creationId="{E5BD3BE2-0114-4D12-8C72-5A6E0B30515F}"/>
          </ac:spMkLst>
        </pc:spChg>
        <pc:spChg chg="mod">
          <ac:chgData name="Cynthia Hegeman" userId="208b8005-a251-425b-8154-ddd437855aa4" providerId="ADAL" clId="{CAB339BE-E39F-5516-B8A0-3203941AF71E}" dt="2026-02-03T11:06:41.045" v="377" actId="1076"/>
          <ac:spMkLst>
            <pc:docMk/>
            <pc:sldMk cId="3407898396" sldId="259"/>
            <ac:spMk id="3" creationId="{42134F78-4F29-4842-B574-2A238DCE898D}"/>
          </ac:spMkLst>
        </pc:spChg>
        <pc:picChg chg="mod">
          <ac:chgData name="Cynthia Hegeman" userId="208b8005-a251-425b-8154-ddd437855aa4" providerId="ADAL" clId="{CAB339BE-E39F-5516-B8A0-3203941AF71E}" dt="2026-02-03T11:06:08.428" v="373" actId="1076"/>
          <ac:picMkLst>
            <pc:docMk/>
            <pc:sldMk cId="3407898396" sldId="259"/>
            <ac:picMk id="4" creationId="{7D6627EE-C873-4661-B0FB-5213BF77C2B2}"/>
          </ac:picMkLst>
        </pc:picChg>
        <pc:picChg chg="add mod">
          <ac:chgData name="Cynthia Hegeman" userId="208b8005-a251-425b-8154-ddd437855aa4" providerId="ADAL" clId="{CAB339BE-E39F-5516-B8A0-3203941AF71E}" dt="2026-02-03T11:06:50.127" v="380" actId="1076"/>
          <ac:picMkLst>
            <pc:docMk/>
            <pc:sldMk cId="3407898396" sldId="259"/>
            <ac:picMk id="5" creationId="{B7C643DA-415D-DAE2-D43B-20E90F8B7869}"/>
          </ac:picMkLst>
        </pc:picChg>
      </pc:sldChg>
      <pc:sldChg chg="modSp del mod">
        <pc:chgData name="Cynthia Hegeman" userId="208b8005-a251-425b-8154-ddd437855aa4" providerId="ADAL" clId="{CAB339BE-E39F-5516-B8A0-3203941AF71E}" dt="2026-02-03T11:07:19.163" v="382" actId="2696"/>
        <pc:sldMkLst>
          <pc:docMk/>
          <pc:sldMk cId="1684043671" sldId="260"/>
        </pc:sldMkLst>
        <pc:spChg chg="mod">
          <ac:chgData name="Cynthia Hegeman" userId="208b8005-a251-425b-8154-ddd437855aa4" providerId="ADAL" clId="{CAB339BE-E39F-5516-B8A0-3203941AF71E}" dt="2026-02-03T11:00:57.009" v="36" actId="21"/>
          <ac:spMkLst>
            <pc:docMk/>
            <pc:sldMk cId="1684043671" sldId="260"/>
            <ac:spMk id="3" creationId="{DC9B4E0A-5DFE-496B-A744-55195F51B1E7}"/>
          </ac:spMkLst>
        </pc:spChg>
      </pc:sldChg>
      <pc:sldChg chg="modSp mod">
        <pc:chgData name="Cynthia Hegeman" userId="208b8005-a251-425b-8154-ddd437855aa4" providerId="ADAL" clId="{CAB339BE-E39F-5516-B8A0-3203941AF71E}" dt="2026-02-03T11:07:52.497" v="395" actId="113"/>
        <pc:sldMkLst>
          <pc:docMk/>
          <pc:sldMk cId="2258965501" sldId="263"/>
        </pc:sldMkLst>
        <pc:spChg chg="mod">
          <ac:chgData name="Cynthia Hegeman" userId="208b8005-a251-425b-8154-ddd437855aa4" providerId="ADAL" clId="{CAB339BE-E39F-5516-B8A0-3203941AF71E}" dt="2026-02-03T11:07:52.497" v="395" actId="113"/>
          <ac:spMkLst>
            <pc:docMk/>
            <pc:sldMk cId="2258965501" sldId="263"/>
            <ac:spMk id="2" creationId="{EB08FBA8-A7C5-4F3D-8BD9-7112CB557629}"/>
          </ac:spMkLst>
        </pc:spChg>
      </pc:sldChg>
      <pc:sldChg chg="modSp mod">
        <pc:chgData name="Cynthia Hegeman" userId="208b8005-a251-425b-8154-ddd437855aa4" providerId="ADAL" clId="{CAB339BE-E39F-5516-B8A0-3203941AF71E}" dt="2026-02-03T11:07:31.037" v="394" actId="20577"/>
        <pc:sldMkLst>
          <pc:docMk/>
          <pc:sldMk cId="2949821285" sldId="264"/>
        </pc:sldMkLst>
        <pc:spChg chg="mod">
          <ac:chgData name="Cynthia Hegeman" userId="208b8005-a251-425b-8154-ddd437855aa4" providerId="ADAL" clId="{CAB339BE-E39F-5516-B8A0-3203941AF71E}" dt="2026-02-03T11:07:31.037" v="394" actId="20577"/>
          <ac:spMkLst>
            <pc:docMk/>
            <pc:sldMk cId="2949821285" sldId="264"/>
            <ac:spMk id="3" creationId="{F0773D83-84FC-4A24-968C-7DFF406FE110}"/>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9392AA4-6B3E-2948-AD42-777A7E954BEA}"/>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F0A7F8F3-9819-6445-A578-F258D057AA3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6" name="Tijdelijke aanduiding voor dianummer 5">
            <a:extLst>
              <a:ext uri="{FF2B5EF4-FFF2-40B4-BE49-F238E27FC236}">
                <a16:creationId xmlns:a16="http://schemas.microsoft.com/office/drawing/2014/main" id="{8D4E745A-DCA2-014B-B021-95ADB3536E2E}"/>
              </a:ext>
            </a:extLst>
          </p:cNvPr>
          <p:cNvSpPr>
            <a:spLocks noGrp="1"/>
          </p:cNvSpPr>
          <p:nvPr>
            <p:ph type="sldNum" sz="quarter" idx="12"/>
          </p:nvPr>
        </p:nvSpPr>
        <p:spPr/>
        <p:txBody>
          <a:bodyPr/>
          <a:lstStyle/>
          <a:p>
            <a:fld id="{7A5BE548-EF6D-6842-81C7-0C50C244BEEF}" type="slidenum">
              <a:rPr lang="nl-NL" smtClean="0"/>
              <a:t>‹nr.›</a:t>
            </a:fld>
            <a:endParaRPr lang="nl-NL"/>
          </a:p>
        </p:txBody>
      </p:sp>
    </p:spTree>
    <p:extLst>
      <p:ext uri="{BB962C8B-B14F-4D97-AF65-F5344CB8AC3E}">
        <p14:creationId xmlns:p14="http://schemas.microsoft.com/office/powerpoint/2010/main" val="16626908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BD4AE03-E47A-EE45-97BB-C187A740340E}"/>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B01A9CF6-8F55-DB4A-8358-B24968BF182F}"/>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voettekst 4">
            <a:extLst>
              <a:ext uri="{FF2B5EF4-FFF2-40B4-BE49-F238E27FC236}">
                <a16:creationId xmlns:a16="http://schemas.microsoft.com/office/drawing/2014/main" id="{41DC10DE-5BD2-2C4E-AF07-4D08845118C6}"/>
              </a:ext>
            </a:extLst>
          </p:cNvPr>
          <p:cNvSpPr>
            <a:spLocks noGrp="1"/>
          </p:cNvSpPr>
          <p:nvPr>
            <p:ph type="ftr" sz="quarter" idx="11"/>
          </p:nvPr>
        </p:nvSpPr>
        <p:spPr>
          <a:xfrm>
            <a:off x="4038600" y="6356350"/>
            <a:ext cx="4114800" cy="365125"/>
          </a:xfrm>
          <a:prstGeom prst="rect">
            <a:avLst/>
          </a:prstGeom>
        </p:spPr>
        <p:txBody>
          <a:bodyPr/>
          <a:lstStyle/>
          <a:p>
            <a:endParaRPr lang="nl-NL"/>
          </a:p>
        </p:txBody>
      </p:sp>
      <p:sp>
        <p:nvSpPr>
          <p:cNvPr id="6" name="Tijdelijke aanduiding voor dianummer 5">
            <a:extLst>
              <a:ext uri="{FF2B5EF4-FFF2-40B4-BE49-F238E27FC236}">
                <a16:creationId xmlns:a16="http://schemas.microsoft.com/office/drawing/2014/main" id="{C70666BD-E632-C44A-8423-4C68A558CD28}"/>
              </a:ext>
            </a:extLst>
          </p:cNvPr>
          <p:cNvSpPr>
            <a:spLocks noGrp="1"/>
          </p:cNvSpPr>
          <p:nvPr>
            <p:ph type="sldNum" sz="quarter" idx="12"/>
          </p:nvPr>
        </p:nvSpPr>
        <p:spPr/>
        <p:txBody>
          <a:bodyPr/>
          <a:lstStyle/>
          <a:p>
            <a:fld id="{7A5BE548-EF6D-6842-81C7-0C50C244BEEF}" type="slidenum">
              <a:rPr lang="nl-NL" smtClean="0"/>
              <a:t>‹nr.›</a:t>
            </a:fld>
            <a:endParaRPr lang="nl-NL"/>
          </a:p>
        </p:txBody>
      </p:sp>
    </p:spTree>
    <p:extLst>
      <p:ext uri="{BB962C8B-B14F-4D97-AF65-F5344CB8AC3E}">
        <p14:creationId xmlns:p14="http://schemas.microsoft.com/office/powerpoint/2010/main" val="914469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BBBBE45-6683-9746-8DA0-39FC7D15BADB}"/>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p>
        </p:txBody>
      </p:sp>
      <p:sp>
        <p:nvSpPr>
          <p:cNvPr id="3" name="Tijdelijke aanduiding voor tekst 2">
            <a:extLst>
              <a:ext uri="{FF2B5EF4-FFF2-40B4-BE49-F238E27FC236}">
                <a16:creationId xmlns:a16="http://schemas.microsoft.com/office/drawing/2014/main" id="{46692C20-ACCA-A34F-8AB4-6F8B884B929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
        <p:nvSpPr>
          <p:cNvPr id="5" name="Tijdelijke aanduiding voor voettekst 4">
            <a:extLst>
              <a:ext uri="{FF2B5EF4-FFF2-40B4-BE49-F238E27FC236}">
                <a16:creationId xmlns:a16="http://schemas.microsoft.com/office/drawing/2014/main" id="{5903A39A-6DBD-5241-9FF2-C222D820D83D}"/>
              </a:ext>
            </a:extLst>
          </p:cNvPr>
          <p:cNvSpPr>
            <a:spLocks noGrp="1"/>
          </p:cNvSpPr>
          <p:nvPr>
            <p:ph type="ftr" sz="quarter" idx="11"/>
          </p:nvPr>
        </p:nvSpPr>
        <p:spPr>
          <a:xfrm>
            <a:off x="4038600" y="6356350"/>
            <a:ext cx="4114800" cy="365125"/>
          </a:xfrm>
          <a:prstGeom prst="rect">
            <a:avLst/>
          </a:prstGeom>
        </p:spPr>
        <p:txBody>
          <a:bodyPr/>
          <a:lstStyle/>
          <a:p>
            <a:endParaRPr lang="nl-NL"/>
          </a:p>
        </p:txBody>
      </p:sp>
      <p:sp>
        <p:nvSpPr>
          <p:cNvPr id="6" name="Tijdelijke aanduiding voor dianummer 5">
            <a:extLst>
              <a:ext uri="{FF2B5EF4-FFF2-40B4-BE49-F238E27FC236}">
                <a16:creationId xmlns:a16="http://schemas.microsoft.com/office/drawing/2014/main" id="{EAF61A2F-BE68-A047-88B7-F020D1192335}"/>
              </a:ext>
            </a:extLst>
          </p:cNvPr>
          <p:cNvSpPr>
            <a:spLocks noGrp="1"/>
          </p:cNvSpPr>
          <p:nvPr>
            <p:ph type="sldNum" sz="quarter" idx="12"/>
          </p:nvPr>
        </p:nvSpPr>
        <p:spPr/>
        <p:txBody>
          <a:bodyPr/>
          <a:lstStyle/>
          <a:p>
            <a:fld id="{7A5BE548-EF6D-6842-81C7-0C50C244BEEF}" type="slidenum">
              <a:rPr lang="nl-NL" smtClean="0"/>
              <a:t>‹nr.›</a:t>
            </a:fld>
            <a:endParaRPr lang="nl-NL"/>
          </a:p>
        </p:txBody>
      </p:sp>
    </p:spTree>
    <p:extLst>
      <p:ext uri="{BB962C8B-B14F-4D97-AF65-F5344CB8AC3E}">
        <p14:creationId xmlns:p14="http://schemas.microsoft.com/office/powerpoint/2010/main" val="13297542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ACED5D1-E0CD-804A-BCC5-6870B06BAA94}"/>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2E930577-A441-D24B-9DED-C7B4D965A161}"/>
              </a:ext>
            </a:extLst>
          </p:cNvPr>
          <p:cNvSpPr>
            <a:spLocks noGrp="1"/>
          </p:cNvSpPr>
          <p:nvPr>
            <p:ph sz="half" idx="1"/>
          </p:nvPr>
        </p:nvSpPr>
        <p:spPr>
          <a:xfrm>
            <a:off x="1058333" y="3166533"/>
            <a:ext cx="5181600" cy="3010430"/>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Tijdelijke aanduiding voor inhoud 3">
            <a:extLst>
              <a:ext uri="{FF2B5EF4-FFF2-40B4-BE49-F238E27FC236}">
                <a16:creationId xmlns:a16="http://schemas.microsoft.com/office/drawing/2014/main" id="{6F3757C1-733C-5A42-90B4-EE6C2631D58F}"/>
              </a:ext>
            </a:extLst>
          </p:cNvPr>
          <p:cNvSpPr>
            <a:spLocks noGrp="1"/>
          </p:cNvSpPr>
          <p:nvPr>
            <p:ph sz="half" idx="2"/>
          </p:nvPr>
        </p:nvSpPr>
        <p:spPr>
          <a:xfrm>
            <a:off x="6392333" y="3166533"/>
            <a:ext cx="5181600" cy="3010430"/>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6" name="Tijdelijke aanduiding voor voettekst 5">
            <a:extLst>
              <a:ext uri="{FF2B5EF4-FFF2-40B4-BE49-F238E27FC236}">
                <a16:creationId xmlns:a16="http://schemas.microsoft.com/office/drawing/2014/main" id="{AFD3B4C6-56DC-774A-A17D-1310A2971208}"/>
              </a:ext>
            </a:extLst>
          </p:cNvPr>
          <p:cNvSpPr>
            <a:spLocks noGrp="1"/>
          </p:cNvSpPr>
          <p:nvPr>
            <p:ph type="ftr" sz="quarter" idx="11"/>
          </p:nvPr>
        </p:nvSpPr>
        <p:spPr>
          <a:xfrm>
            <a:off x="4038600" y="6356350"/>
            <a:ext cx="4114800" cy="365125"/>
          </a:xfrm>
          <a:prstGeom prst="rect">
            <a:avLst/>
          </a:prstGeom>
        </p:spPr>
        <p:txBody>
          <a:bodyPr/>
          <a:lstStyle/>
          <a:p>
            <a:endParaRPr lang="nl-NL"/>
          </a:p>
        </p:txBody>
      </p:sp>
      <p:sp>
        <p:nvSpPr>
          <p:cNvPr id="7" name="Tijdelijke aanduiding voor dianummer 6">
            <a:extLst>
              <a:ext uri="{FF2B5EF4-FFF2-40B4-BE49-F238E27FC236}">
                <a16:creationId xmlns:a16="http://schemas.microsoft.com/office/drawing/2014/main" id="{54B65672-7C32-B849-92BF-80C8BFFAF116}"/>
              </a:ext>
            </a:extLst>
          </p:cNvPr>
          <p:cNvSpPr>
            <a:spLocks noGrp="1"/>
          </p:cNvSpPr>
          <p:nvPr>
            <p:ph type="sldNum" sz="quarter" idx="12"/>
          </p:nvPr>
        </p:nvSpPr>
        <p:spPr/>
        <p:txBody>
          <a:bodyPr/>
          <a:lstStyle/>
          <a:p>
            <a:fld id="{7A5BE548-EF6D-6842-81C7-0C50C244BEEF}" type="slidenum">
              <a:rPr lang="nl-NL" smtClean="0"/>
              <a:t>‹nr.›</a:t>
            </a:fld>
            <a:endParaRPr lang="nl-NL"/>
          </a:p>
        </p:txBody>
      </p:sp>
    </p:spTree>
    <p:extLst>
      <p:ext uri="{BB962C8B-B14F-4D97-AF65-F5344CB8AC3E}">
        <p14:creationId xmlns:p14="http://schemas.microsoft.com/office/powerpoint/2010/main" val="484492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DD4E43E-D4FD-8443-95F0-53AEA3851EAB}"/>
              </a:ext>
            </a:extLst>
          </p:cNvPr>
          <p:cNvSpPr>
            <a:spLocks noGrp="1"/>
          </p:cNvSpPr>
          <p:nvPr>
            <p:ph type="title"/>
          </p:nvPr>
        </p:nvSpPr>
        <p:spPr>
          <a:xfrm>
            <a:off x="839788" y="365125"/>
            <a:ext cx="10515600" cy="1325563"/>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EA3B0117-BD79-DF42-9BF5-AEEA8130A71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5D41DD3A-EAB4-DD4C-943D-F9D5CFC32629}"/>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285AE9F1-0F29-7348-826F-E4647BDCD94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8758C013-9C84-6349-B7DA-825CBFFFC288}"/>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149E9E22-02B2-C440-B3C4-79F622DBFB00}"/>
              </a:ext>
            </a:extLst>
          </p:cNvPr>
          <p:cNvSpPr>
            <a:spLocks noGrp="1"/>
          </p:cNvSpPr>
          <p:nvPr>
            <p:ph type="dt" sz="half" idx="10"/>
          </p:nvPr>
        </p:nvSpPr>
        <p:spPr>
          <a:xfrm>
            <a:off x="838200" y="6356350"/>
            <a:ext cx="2743200" cy="365125"/>
          </a:xfrm>
          <a:prstGeom prst="rect">
            <a:avLst/>
          </a:prstGeom>
        </p:spPr>
        <p:txBody>
          <a:bodyPr/>
          <a:lstStyle/>
          <a:p>
            <a:fld id="{E15FDB4E-203E-B647-9D76-FAE9576D6ECC}" type="datetimeFigureOut">
              <a:rPr lang="nl-NL" smtClean="0"/>
              <a:t>03-02-2026</a:t>
            </a:fld>
            <a:endParaRPr lang="nl-NL"/>
          </a:p>
        </p:txBody>
      </p:sp>
      <p:sp>
        <p:nvSpPr>
          <p:cNvPr id="8" name="Tijdelijke aanduiding voor voettekst 7">
            <a:extLst>
              <a:ext uri="{FF2B5EF4-FFF2-40B4-BE49-F238E27FC236}">
                <a16:creationId xmlns:a16="http://schemas.microsoft.com/office/drawing/2014/main" id="{BF5D4F14-18DF-2E45-A9B8-4BB8B3BC1AD3}"/>
              </a:ext>
            </a:extLst>
          </p:cNvPr>
          <p:cNvSpPr>
            <a:spLocks noGrp="1"/>
          </p:cNvSpPr>
          <p:nvPr>
            <p:ph type="ftr" sz="quarter" idx="11"/>
          </p:nvPr>
        </p:nvSpPr>
        <p:spPr>
          <a:xfrm>
            <a:off x="4038600" y="6356350"/>
            <a:ext cx="4114800" cy="365125"/>
          </a:xfrm>
          <a:prstGeom prst="rect">
            <a:avLst/>
          </a:prstGeom>
        </p:spPr>
        <p:txBody>
          <a:bodyPr/>
          <a:lstStyle/>
          <a:p>
            <a:endParaRPr lang="nl-NL"/>
          </a:p>
        </p:txBody>
      </p:sp>
      <p:sp>
        <p:nvSpPr>
          <p:cNvPr id="9" name="Tijdelijke aanduiding voor dianummer 8">
            <a:extLst>
              <a:ext uri="{FF2B5EF4-FFF2-40B4-BE49-F238E27FC236}">
                <a16:creationId xmlns:a16="http://schemas.microsoft.com/office/drawing/2014/main" id="{1B882925-72CF-E44E-9B7E-032F4CF78D49}"/>
              </a:ext>
            </a:extLst>
          </p:cNvPr>
          <p:cNvSpPr>
            <a:spLocks noGrp="1"/>
          </p:cNvSpPr>
          <p:nvPr>
            <p:ph type="sldNum" sz="quarter" idx="12"/>
          </p:nvPr>
        </p:nvSpPr>
        <p:spPr/>
        <p:txBody>
          <a:bodyPr/>
          <a:lstStyle/>
          <a:p>
            <a:fld id="{7A5BE548-EF6D-6842-81C7-0C50C244BEEF}" type="slidenum">
              <a:rPr lang="nl-NL" smtClean="0"/>
              <a:t>‹nr.›</a:t>
            </a:fld>
            <a:endParaRPr lang="nl-NL"/>
          </a:p>
        </p:txBody>
      </p:sp>
    </p:spTree>
    <p:extLst>
      <p:ext uri="{BB962C8B-B14F-4D97-AF65-F5344CB8AC3E}">
        <p14:creationId xmlns:p14="http://schemas.microsoft.com/office/powerpoint/2010/main" val="10845976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83B8556-3DE8-0B41-8E29-960406163C57}"/>
              </a:ext>
            </a:extLst>
          </p:cNvPr>
          <p:cNvSpPr>
            <a:spLocks noGrp="1"/>
          </p:cNvSpPr>
          <p:nvPr>
            <p:ph type="title"/>
          </p:nvPr>
        </p:nvSpPr>
        <p:spPr/>
        <p:txBody>
          <a:bodyPr/>
          <a:lstStyle/>
          <a:p>
            <a:r>
              <a:rPr lang="nl-NL"/>
              <a:t>Klik om stijl te bewerken</a:t>
            </a:r>
          </a:p>
        </p:txBody>
      </p:sp>
      <p:sp>
        <p:nvSpPr>
          <p:cNvPr id="3" name="Tijdelijke aanduiding voor datum 2">
            <a:extLst>
              <a:ext uri="{FF2B5EF4-FFF2-40B4-BE49-F238E27FC236}">
                <a16:creationId xmlns:a16="http://schemas.microsoft.com/office/drawing/2014/main" id="{7E95FFE6-7286-E547-9062-38BA98B6EA9E}"/>
              </a:ext>
            </a:extLst>
          </p:cNvPr>
          <p:cNvSpPr>
            <a:spLocks noGrp="1"/>
          </p:cNvSpPr>
          <p:nvPr>
            <p:ph type="dt" sz="half" idx="10"/>
          </p:nvPr>
        </p:nvSpPr>
        <p:spPr>
          <a:xfrm>
            <a:off x="838200" y="6356350"/>
            <a:ext cx="2743200" cy="365125"/>
          </a:xfrm>
          <a:prstGeom prst="rect">
            <a:avLst/>
          </a:prstGeom>
        </p:spPr>
        <p:txBody>
          <a:bodyPr/>
          <a:lstStyle/>
          <a:p>
            <a:fld id="{E15FDB4E-203E-B647-9D76-FAE9576D6ECC}" type="datetimeFigureOut">
              <a:rPr lang="nl-NL" smtClean="0"/>
              <a:t>03-02-2026</a:t>
            </a:fld>
            <a:endParaRPr lang="nl-NL"/>
          </a:p>
        </p:txBody>
      </p:sp>
      <p:sp>
        <p:nvSpPr>
          <p:cNvPr id="4" name="Tijdelijke aanduiding voor voettekst 3">
            <a:extLst>
              <a:ext uri="{FF2B5EF4-FFF2-40B4-BE49-F238E27FC236}">
                <a16:creationId xmlns:a16="http://schemas.microsoft.com/office/drawing/2014/main" id="{5ADF9184-EB30-8C4E-B86E-7A847DC0CE7E}"/>
              </a:ext>
            </a:extLst>
          </p:cNvPr>
          <p:cNvSpPr>
            <a:spLocks noGrp="1"/>
          </p:cNvSpPr>
          <p:nvPr>
            <p:ph type="ftr" sz="quarter" idx="11"/>
          </p:nvPr>
        </p:nvSpPr>
        <p:spPr>
          <a:xfrm>
            <a:off x="4038600" y="6356350"/>
            <a:ext cx="4114800" cy="365125"/>
          </a:xfrm>
          <a:prstGeom prst="rect">
            <a:avLst/>
          </a:prstGeom>
        </p:spPr>
        <p:txBody>
          <a:bodyPr/>
          <a:lstStyle/>
          <a:p>
            <a:endParaRPr lang="nl-NL"/>
          </a:p>
        </p:txBody>
      </p:sp>
      <p:sp>
        <p:nvSpPr>
          <p:cNvPr id="5" name="Tijdelijke aanduiding voor dianummer 4">
            <a:extLst>
              <a:ext uri="{FF2B5EF4-FFF2-40B4-BE49-F238E27FC236}">
                <a16:creationId xmlns:a16="http://schemas.microsoft.com/office/drawing/2014/main" id="{77D1FC67-8B63-8F4A-8D26-0EAFFBEDC54C}"/>
              </a:ext>
            </a:extLst>
          </p:cNvPr>
          <p:cNvSpPr>
            <a:spLocks noGrp="1"/>
          </p:cNvSpPr>
          <p:nvPr>
            <p:ph type="sldNum" sz="quarter" idx="12"/>
          </p:nvPr>
        </p:nvSpPr>
        <p:spPr/>
        <p:txBody>
          <a:bodyPr/>
          <a:lstStyle/>
          <a:p>
            <a:fld id="{7A5BE548-EF6D-6842-81C7-0C50C244BEEF}" type="slidenum">
              <a:rPr lang="nl-NL" smtClean="0"/>
              <a:t>‹nr.›</a:t>
            </a:fld>
            <a:endParaRPr lang="nl-NL"/>
          </a:p>
        </p:txBody>
      </p:sp>
    </p:spTree>
    <p:extLst>
      <p:ext uri="{BB962C8B-B14F-4D97-AF65-F5344CB8AC3E}">
        <p14:creationId xmlns:p14="http://schemas.microsoft.com/office/powerpoint/2010/main" val="3134835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FD6615D7-E639-5F4E-8872-28AEF9A4923A}"/>
              </a:ext>
            </a:extLst>
          </p:cNvPr>
          <p:cNvSpPr>
            <a:spLocks noGrp="1"/>
          </p:cNvSpPr>
          <p:nvPr>
            <p:ph type="dt" sz="half" idx="10"/>
          </p:nvPr>
        </p:nvSpPr>
        <p:spPr>
          <a:xfrm>
            <a:off x="838200" y="6356350"/>
            <a:ext cx="2743200" cy="365125"/>
          </a:xfrm>
          <a:prstGeom prst="rect">
            <a:avLst/>
          </a:prstGeom>
        </p:spPr>
        <p:txBody>
          <a:bodyPr/>
          <a:lstStyle/>
          <a:p>
            <a:fld id="{E15FDB4E-203E-B647-9D76-FAE9576D6ECC}" type="datetimeFigureOut">
              <a:rPr lang="nl-NL" smtClean="0"/>
              <a:t>03-02-2026</a:t>
            </a:fld>
            <a:endParaRPr lang="nl-NL"/>
          </a:p>
        </p:txBody>
      </p:sp>
      <p:sp>
        <p:nvSpPr>
          <p:cNvPr id="3" name="Tijdelijke aanduiding voor voettekst 2">
            <a:extLst>
              <a:ext uri="{FF2B5EF4-FFF2-40B4-BE49-F238E27FC236}">
                <a16:creationId xmlns:a16="http://schemas.microsoft.com/office/drawing/2014/main" id="{684AD44D-9DAD-CB47-AF5D-1804BD64F234}"/>
              </a:ext>
            </a:extLst>
          </p:cNvPr>
          <p:cNvSpPr>
            <a:spLocks noGrp="1"/>
          </p:cNvSpPr>
          <p:nvPr>
            <p:ph type="ftr" sz="quarter" idx="11"/>
          </p:nvPr>
        </p:nvSpPr>
        <p:spPr>
          <a:xfrm>
            <a:off x="4038600" y="6356350"/>
            <a:ext cx="4114800" cy="365125"/>
          </a:xfrm>
          <a:prstGeom prst="rect">
            <a:avLst/>
          </a:prstGeom>
        </p:spPr>
        <p:txBody>
          <a:bodyPr/>
          <a:lstStyle/>
          <a:p>
            <a:endParaRPr lang="nl-NL"/>
          </a:p>
        </p:txBody>
      </p:sp>
      <p:sp>
        <p:nvSpPr>
          <p:cNvPr id="4" name="Tijdelijke aanduiding voor dianummer 3">
            <a:extLst>
              <a:ext uri="{FF2B5EF4-FFF2-40B4-BE49-F238E27FC236}">
                <a16:creationId xmlns:a16="http://schemas.microsoft.com/office/drawing/2014/main" id="{A5680F3D-3C16-F846-A224-A70F1789554D}"/>
              </a:ext>
            </a:extLst>
          </p:cNvPr>
          <p:cNvSpPr>
            <a:spLocks noGrp="1"/>
          </p:cNvSpPr>
          <p:nvPr>
            <p:ph type="sldNum" sz="quarter" idx="12"/>
          </p:nvPr>
        </p:nvSpPr>
        <p:spPr/>
        <p:txBody>
          <a:bodyPr/>
          <a:lstStyle/>
          <a:p>
            <a:fld id="{7A5BE548-EF6D-6842-81C7-0C50C244BEEF}" type="slidenum">
              <a:rPr lang="nl-NL" smtClean="0"/>
              <a:t>‹nr.›</a:t>
            </a:fld>
            <a:endParaRPr lang="nl-NL"/>
          </a:p>
        </p:txBody>
      </p:sp>
    </p:spTree>
    <p:extLst>
      <p:ext uri="{BB962C8B-B14F-4D97-AF65-F5344CB8AC3E}">
        <p14:creationId xmlns:p14="http://schemas.microsoft.com/office/powerpoint/2010/main" val="20844345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53B7099-1152-4443-AE12-C2B11FD8806D}"/>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inhoud 2">
            <a:extLst>
              <a:ext uri="{FF2B5EF4-FFF2-40B4-BE49-F238E27FC236}">
                <a16:creationId xmlns:a16="http://schemas.microsoft.com/office/drawing/2014/main" id="{782457EF-8DAD-604D-BFE1-32DD84D7FB9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a:extLst>
              <a:ext uri="{FF2B5EF4-FFF2-40B4-BE49-F238E27FC236}">
                <a16:creationId xmlns:a16="http://schemas.microsoft.com/office/drawing/2014/main" id="{2F796F35-BD89-3F43-95CE-C48B15BE285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4AF7136B-F057-B948-BF8F-CDA26A7C3FA7}"/>
              </a:ext>
            </a:extLst>
          </p:cNvPr>
          <p:cNvSpPr>
            <a:spLocks noGrp="1"/>
          </p:cNvSpPr>
          <p:nvPr>
            <p:ph type="dt" sz="half" idx="10"/>
          </p:nvPr>
        </p:nvSpPr>
        <p:spPr>
          <a:xfrm>
            <a:off x="838200" y="6356350"/>
            <a:ext cx="2743200" cy="365125"/>
          </a:xfrm>
          <a:prstGeom prst="rect">
            <a:avLst/>
          </a:prstGeom>
        </p:spPr>
        <p:txBody>
          <a:bodyPr/>
          <a:lstStyle/>
          <a:p>
            <a:fld id="{E15FDB4E-203E-B647-9D76-FAE9576D6ECC}" type="datetimeFigureOut">
              <a:rPr lang="nl-NL" smtClean="0"/>
              <a:t>03-02-2026</a:t>
            </a:fld>
            <a:endParaRPr lang="nl-NL"/>
          </a:p>
        </p:txBody>
      </p:sp>
      <p:sp>
        <p:nvSpPr>
          <p:cNvPr id="6" name="Tijdelijke aanduiding voor voettekst 5">
            <a:extLst>
              <a:ext uri="{FF2B5EF4-FFF2-40B4-BE49-F238E27FC236}">
                <a16:creationId xmlns:a16="http://schemas.microsoft.com/office/drawing/2014/main" id="{E922B86F-EB73-2B4F-A04A-D22318B98A7E}"/>
              </a:ext>
            </a:extLst>
          </p:cNvPr>
          <p:cNvSpPr>
            <a:spLocks noGrp="1"/>
          </p:cNvSpPr>
          <p:nvPr>
            <p:ph type="ftr" sz="quarter" idx="11"/>
          </p:nvPr>
        </p:nvSpPr>
        <p:spPr>
          <a:xfrm>
            <a:off x="4038600" y="6356350"/>
            <a:ext cx="4114800" cy="365125"/>
          </a:xfrm>
          <a:prstGeom prst="rect">
            <a:avLst/>
          </a:prstGeom>
        </p:spPr>
        <p:txBody>
          <a:bodyPr/>
          <a:lstStyle/>
          <a:p>
            <a:endParaRPr lang="nl-NL"/>
          </a:p>
        </p:txBody>
      </p:sp>
      <p:sp>
        <p:nvSpPr>
          <p:cNvPr id="7" name="Tijdelijke aanduiding voor dianummer 6">
            <a:extLst>
              <a:ext uri="{FF2B5EF4-FFF2-40B4-BE49-F238E27FC236}">
                <a16:creationId xmlns:a16="http://schemas.microsoft.com/office/drawing/2014/main" id="{A1EDA607-25C0-4544-A6FB-BF179F7379F7}"/>
              </a:ext>
            </a:extLst>
          </p:cNvPr>
          <p:cNvSpPr>
            <a:spLocks noGrp="1"/>
          </p:cNvSpPr>
          <p:nvPr>
            <p:ph type="sldNum" sz="quarter" idx="12"/>
          </p:nvPr>
        </p:nvSpPr>
        <p:spPr/>
        <p:txBody>
          <a:bodyPr/>
          <a:lstStyle/>
          <a:p>
            <a:fld id="{7A5BE548-EF6D-6842-81C7-0C50C244BEEF}" type="slidenum">
              <a:rPr lang="nl-NL" smtClean="0"/>
              <a:t>‹nr.›</a:t>
            </a:fld>
            <a:endParaRPr lang="nl-NL"/>
          </a:p>
        </p:txBody>
      </p:sp>
    </p:spTree>
    <p:extLst>
      <p:ext uri="{BB962C8B-B14F-4D97-AF65-F5344CB8AC3E}">
        <p14:creationId xmlns:p14="http://schemas.microsoft.com/office/powerpoint/2010/main" val="8248448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BEF7A58-5AB2-6148-89B0-72CB4F427453}"/>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afbeelding 2">
            <a:extLst>
              <a:ext uri="{FF2B5EF4-FFF2-40B4-BE49-F238E27FC236}">
                <a16:creationId xmlns:a16="http://schemas.microsoft.com/office/drawing/2014/main" id="{0C754F19-A883-F14C-A64D-536AD552717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p>
        </p:txBody>
      </p:sp>
      <p:sp>
        <p:nvSpPr>
          <p:cNvPr id="4" name="Tijdelijke aanduiding voor tekst 3">
            <a:extLst>
              <a:ext uri="{FF2B5EF4-FFF2-40B4-BE49-F238E27FC236}">
                <a16:creationId xmlns:a16="http://schemas.microsoft.com/office/drawing/2014/main" id="{BE76AF66-C408-9B42-A4D2-09FC14934DD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BDCAF9C7-E73E-644E-994C-81D2BC94AD0E}"/>
              </a:ext>
            </a:extLst>
          </p:cNvPr>
          <p:cNvSpPr>
            <a:spLocks noGrp="1"/>
          </p:cNvSpPr>
          <p:nvPr>
            <p:ph type="dt" sz="half" idx="10"/>
          </p:nvPr>
        </p:nvSpPr>
        <p:spPr>
          <a:xfrm>
            <a:off x="838200" y="6356350"/>
            <a:ext cx="2743200" cy="365125"/>
          </a:xfrm>
          <a:prstGeom prst="rect">
            <a:avLst/>
          </a:prstGeom>
        </p:spPr>
        <p:txBody>
          <a:bodyPr/>
          <a:lstStyle/>
          <a:p>
            <a:fld id="{E15FDB4E-203E-B647-9D76-FAE9576D6ECC}" type="datetimeFigureOut">
              <a:rPr lang="nl-NL" smtClean="0"/>
              <a:t>03-02-2026</a:t>
            </a:fld>
            <a:endParaRPr lang="nl-NL"/>
          </a:p>
        </p:txBody>
      </p:sp>
      <p:sp>
        <p:nvSpPr>
          <p:cNvPr id="6" name="Tijdelijke aanduiding voor voettekst 5">
            <a:extLst>
              <a:ext uri="{FF2B5EF4-FFF2-40B4-BE49-F238E27FC236}">
                <a16:creationId xmlns:a16="http://schemas.microsoft.com/office/drawing/2014/main" id="{FE6DC6DD-42BD-5344-A2A7-C8F99D1768A2}"/>
              </a:ext>
            </a:extLst>
          </p:cNvPr>
          <p:cNvSpPr>
            <a:spLocks noGrp="1"/>
          </p:cNvSpPr>
          <p:nvPr>
            <p:ph type="ftr" sz="quarter" idx="11"/>
          </p:nvPr>
        </p:nvSpPr>
        <p:spPr>
          <a:xfrm>
            <a:off x="4038600" y="6356350"/>
            <a:ext cx="4114800" cy="365125"/>
          </a:xfrm>
          <a:prstGeom prst="rect">
            <a:avLst/>
          </a:prstGeom>
        </p:spPr>
        <p:txBody>
          <a:bodyPr/>
          <a:lstStyle/>
          <a:p>
            <a:endParaRPr lang="nl-NL"/>
          </a:p>
        </p:txBody>
      </p:sp>
      <p:sp>
        <p:nvSpPr>
          <p:cNvPr id="7" name="Tijdelijke aanduiding voor dianummer 6">
            <a:extLst>
              <a:ext uri="{FF2B5EF4-FFF2-40B4-BE49-F238E27FC236}">
                <a16:creationId xmlns:a16="http://schemas.microsoft.com/office/drawing/2014/main" id="{DC37CA5A-E149-D440-86B6-518B2269A63A}"/>
              </a:ext>
            </a:extLst>
          </p:cNvPr>
          <p:cNvSpPr>
            <a:spLocks noGrp="1"/>
          </p:cNvSpPr>
          <p:nvPr>
            <p:ph type="sldNum" sz="quarter" idx="12"/>
          </p:nvPr>
        </p:nvSpPr>
        <p:spPr/>
        <p:txBody>
          <a:bodyPr/>
          <a:lstStyle/>
          <a:p>
            <a:fld id="{7A5BE548-EF6D-6842-81C7-0C50C244BEEF}" type="slidenum">
              <a:rPr lang="nl-NL" smtClean="0"/>
              <a:t>‹nr.›</a:t>
            </a:fld>
            <a:endParaRPr lang="nl-NL"/>
          </a:p>
        </p:txBody>
      </p:sp>
    </p:spTree>
    <p:extLst>
      <p:ext uri="{BB962C8B-B14F-4D97-AF65-F5344CB8AC3E}">
        <p14:creationId xmlns:p14="http://schemas.microsoft.com/office/powerpoint/2010/main" val="24429260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DD2F596-8D61-2143-B6EA-10C60CC38143}"/>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1842079F-FEDE-8145-B72B-86F16024F3AF}"/>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BB11DF16-EE40-C04C-91C8-2B406D875F62}"/>
              </a:ext>
            </a:extLst>
          </p:cNvPr>
          <p:cNvSpPr>
            <a:spLocks noGrp="1"/>
          </p:cNvSpPr>
          <p:nvPr>
            <p:ph type="dt" sz="half" idx="10"/>
          </p:nvPr>
        </p:nvSpPr>
        <p:spPr>
          <a:xfrm>
            <a:off x="838200" y="6356350"/>
            <a:ext cx="2743200" cy="365125"/>
          </a:xfrm>
          <a:prstGeom prst="rect">
            <a:avLst/>
          </a:prstGeom>
        </p:spPr>
        <p:txBody>
          <a:bodyPr/>
          <a:lstStyle/>
          <a:p>
            <a:fld id="{E15FDB4E-203E-B647-9D76-FAE9576D6ECC}" type="datetimeFigureOut">
              <a:rPr lang="nl-NL" smtClean="0"/>
              <a:t>03-02-2026</a:t>
            </a:fld>
            <a:endParaRPr lang="nl-NL"/>
          </a:p>
        </p:txBody>
      </p:sp>
      <p:sp>
        <p:nvSpPr>
          <p:cNvPr id="5" name="Tijdelijke aanduiding voor voettekst 4">
            <a:extLst>
              <a:ext uri="{FF2B5EF4-FFF2-40B4-BE49-F238E27FC236}">
                <a16:creationId xmlns:a16="http://schemas.microsoft.com/office/drawing/2014/main" id="{EA464300-A9D9-CE43-BF93-806B583074BE}"/>
              </a:ext>
            </a:extLst>
          </p:cNvPr>
          <p:cNvSpPr>
            <a:spLocks noGrp="1"/>
          </p:cNvSpPr>
          <p:nvPr>
            <p:ph type="ftr" sz="quarter" idx="11"/>
          </p:nvPr>
        </p:nvSpPr>
        <p:spPr>
          <a:xfrm>
            <a:off x="4038600" y="6356350"/>
            <a:ext cx="4114800" cy="365125"/>
          </a:xfrm>
          <a:prstGeom prst="rect">
            <a:avLst/>
          </a:prstGeom>
        </p:spPr>
        <p:txBody>
          <a:bodyPr/>
          <a:lstStyle/>
          <a:p>
            <a:endParaRPr lang="nl-NL"/>
          </a:p>
        </p:txBody>
      </p:sp>
      <p:sp>
        <p:nvSpPr>
          <p:cNvPr id="6" name="Tijdelijke aanduiding voor dianummer 5">
            <a:extLst>
              <a:ext uri="{FF2B5EF4-FFF2-40B4-BE49-F238E27FC236}">
                <a16:creationId xmlns:a16="http://schemas.microsoft.com/office/drawing/2014/main" id="{00688745-A65B-3A43-9375-5766A428AC47}"/>
              </a:ext>
            </a:extLst>
          </p:cNvPr>
          <p:cNvSpPr>
            <a:spLocks noGrp="1"/>
          </p:cNvSpPr>
          <p:nvPr>
            <p:ph type="sldNum" sz="quarter" idx="12"/>
          </p:nvPr>
        </p:nvSpPr>
        <p:spPr/>
        <p:txBody>
          <a:bodyPr/>
          <a:lstStyle/>
          <a:p>
            <a:fld id="{7A5BE548-EF6D-6842-81C7-0C50C244BEEF}" type="slidenum">
              <a:rPr lang="nl-NL" smtClean="0"/>
              <a:t>‹nr.›</a:t>
            </a:fld>
            <a:endParaRPr lang="nl-NL"/>
          </a:p>
        </p:txBody>
      </p:sp>
    </p:spTree>
    <p:extLst>
      <p:ext uri="{BB962C8B-B14F-4D97-AF65-F5344CB8AC3E}">
        <p14:creationId xmlns:p14="http://schemas.microsoft.com/office/powerpoint/2010/main" val="20913882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D25EAA4A-4426-5F47-97B8-F4A2D75661DE}"/>
              </a:ext>
            </a:extLst>
          </p:cNvPr>
          <p:cNvSpPr>
            <a:spLocks noGrp="1"/>
          </p:cNvSpPr>
          <p:nvPr>
            <p:ph type="title" orient="vert"/>
          </p:nvPr>
        </p:nvSpPr>
        <p:spPr>
          <a:xfrm>
            <a:off x="8724900" y="365125"/>
            <a:ext cx="2628900" cy="5811838"/>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12932D2E-3483-1849-B76C-4BAD999F95ED}"/>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A345DC72-89C7-F040-A99D-2CEDEDA1C854}"/>
              </a:ext>
            </a:extLst>
          </p:cNvPr>
          <p:cNvSpPr>
            <a:spLocks noGrp="1"/>
          </p:cNvSpPr>
          <p:nvPr>
            <p:ph type="dt" sz="half" idx="10"/>
          </p:nvPr>
        </p:nvSpPr>
        <p:spPr>
          <a:xfrm>
            <a:off x="838200" y="6356350"/>
            <a:ext cx="2743200" cy="365125"/>
          </a:xfrm>
          <a:prstGeom prst="rect">
            <a:avLst/>
          </a:prstGeom>
        </p:spPr>
        <p:txBody>
          <a:bodyPr/>
          <a:lstStyle/>
          <a:p>
            <a:fld id="{E15FDB4E-203E-B647-9D76-FAE9576D6ECC}" type="datetimeFigureOut">
              <a:rPr lang="nl-NL" smtClean="0"/>
              <a:t>03-02-2026</a:t>
            </a:fld>
            <a:endParaRPr lang="nl-NL"/>
          </a:p>
        </p:txBody>
      </p:sp>
      <p:sp>
        <p:nvSpPr>
          <p:cNvPr id="5" name="Tijdelijke aanduiding voor voettekst 4">
            <a:extLst>
              <a:ext uri="{FF2B5EF4-FFF2-40B4-BE49-F238E27FC236}">
                <a16:creationId xmlns:a16="http://schemas.microsoft.com/office/drawing/2014/main" id="{A611889D-C8EE-E84F-8F45-4B593270A671}"/>
              </a:ext>
            </a:extLst>
          </p:cNvPr>
          <p:cNvSpPr>
            <a:spLocks noGrp="1"/>
          </p:cNvSpPr>
          <p:nvPr>
            <p:ph type="ftr" sz="quarter" idx="11"/>
          </p:nvPr>
        </p:nvSpPr>
        <p:spPr>
          <a:xfrm>
            <a:off x="4038600" y="6356350"/>
            <a:ext cx="4114800" cy="365125"/>
          </a:xfrm>
          <a:prstGeom prst="rect">
            <a:avLst/>
          </a:prstGeom>
        </p:spPr>
        <p:txBody>
          <a:bodyPr/>
          <a:lstStyle/>
          <a:p>
            <a:endParaRPr lang="nl-NL"/>
          </a:p>
        </p:txBody>
      </p:sp>
      <p:sp>
        <p:nvSpPr>
          <p:cNvPr id="6" name="Tijdelijke aanduiding voor dianummer 5">
            <a:extLst>
              <a:ext uri="{FF2B5EF4-FFF2-40B4-BE49-F238E27FC236}">
                <a16:creationId xmlns:a16="http://schemas.microsoft.com/office/drawing/2014/main" id="{E15FC813-D1F0-4141-BA02-15303783178E}"/>
              </a:ext>
            </a:extLst>
          </p:cNvPr>
          <p:cNvSpPr>
            <a:spLocks noGrp="1"/>
          </p:cNvSpPr>
          <p:nvPr>
            <p:ph type="sldNum" sz="quarter" idx="12"/>
          </p:nvPr>
        </p:nvSpPr>
        <p:spPr/>
        <p:txBody>
          <a:bodyPr/>
          <a:lstStyle/>
          <a:p>
            <a:fld id="{7A5BE548-EF6D-6842-81C7-0C50C244BEEF}" type="slidenum">
              <a:rPr lang="nl-NL" smtClean="0"/>
              <a:t>‹nr.›</a:t>
            </a:fld>
            <a:endParaRPr lang="nl-NL"/>
          </a:p>
        </p:txBody>
      </p:sp>
    </p:spTree>
    <p:extLst>
      <p:ext uri="{BB962C8B-B14F-4D97-AF65-F5344CB8AC3E}">
        <p14:creationId xmlns:p14="http://schemas.microsoft.com/office/powerpoint/2010/main" val="36908040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8D9D6A86-F9D2-3A49-A736-577C09239EFF}"/>
              </a:ext>
            </a:extLst>
          </p:cNvPr>
          <p:cNvSpPr>
            <a:spLocks noGrp="1"/>
          </p:cNvSpPr>
          <p:nvPr>
            <p:ph type="title"/>
          </p:nvPr>
        </p:nvSpPr>
        <p:spPr>
          <a:xfrm>
            <a:off x="1058333" y="1567391"/>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6CD794A3-C0B0-CE41-8E78-5299073D676B}"/>
              </a:ext>
            </a:extLst>
          </p:cNvPr>
          <p:cNvSpPr>
            <a:spLocks noGrp="1"/>
          </p:cNvSpPr>
          <p:nvPr>
            <p:ph type="body" idx="1"/>
          </p:nvPr>
        </p:nvSpPr>
        <p:spPr>
          <a:xfrm>
            <a:off x="1058333" y="3027891"/>
            <a:ext cx="10515600" cy="2831042"/>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dianummer 5">
            <a:extLst>
              <a:ext uri="{FF2B5EF4-FFF2-40B4-BE49-F238E27FC236}">
                <a16:creationId xmlns:a16="http://schemas.microsoft.com/office/drawing/2014/main" id="{B6957F5E-F672-BE4B-BF01-364119A862F2}"/>
              </a:ext>
            </a:extLst>
          </p:cNvPr>
          <p:cNvSpPr>
            <a:spLocks noGrp="1"/>
          </p:cNvSpPr>
          <p:nvPr>
            <p:ph type="sldNum" sz="quarter" idx="4"/>
          </p:nvPr>
        </p:nvSpPr>
        <p:spPr>
          <a:xfrm>
            <a:off x="7679267"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A5BE548-EF6D-6842-81C7-0C50C244BEEF}" type="slidenum">
              <a:rPr lang="nl-NL" smtClean="0"/>
              <a:t>‹nr.›</a:t>
            </a:fld>
            <a:endParaRPr lang="nl-NL" dirty="0"/>
          </a:p>
        </p:txBody>
      </p:sp>
    </p:spTree>
    <p:extLst>
      <p:ext uri="{BB962C8B-B14F-4D97-AF65-F5344CB8AC3E}">
        <p14:creationId xmlns:p14="http://schemas.microsoft.com/office/powerpoint/2010/main" val="386585148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google.nl/url?sa=i&amp;rct=j&amp;q=&amp;esrc=s&amp;source=images&amp;cd=&amp;ved=2ahUKEwj3l4Wbx5fnAhXFKVAKHdmkBXIQjRx6BAgBEAQ&amp;url=https%3A%2F%2Fpublicdomainvectors.org%2Fnl%2Fvrije-vectoren%2FStapel-kleurrijke-boeken%2F75619.html&amp;psig=AOvVaw3To9ueKJdIMbyCVLUT2tFn&amp;ust=1579794478339158" TargetMode="External"/><Relationship Id="rId2" Type="http://schemas.openxmlformats.org/officeDocument/2006/relationships/image" Target="../media/image4.gif"/><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el 9">
            <a:extLst>
              <a:ext uri="{FF2B5EF4-FFF2-40B4-BE49-F238E27FC236}">
                <a16:creationId xmlns:a16="http://schemas.microsoft.com/office/drawing/2014/main" id="{59B6DF5A-832E-46AA-91C2-EC20B80A886A}"/>
              </a:ext>
            </a:extLst>
          </p:cNvPr>
          <p:cNvSpPr>
            <a:spLocks noGrp="1"/>
          </p:cNvSpPr>
          <p:nvPr>
            <p:ph type="title"/>
          </p:nvPr>
        </p:nvSpPr>
        <p:spPr>
          <a:xfrm>
            <a:off x="1058333" y="793180"/>
            <a:ext cx="10515600" cy="1325563"/>
          </a:xfrm>
        </p:spPr>
        <p:txBody>
          <a:bodyPr>
            <a:normAutofit/>
          </a:bodyPr>
          <a:lstStyle/>
          <a:p>
            <a:pPr algn="ctr"/>
            <a:r>
              <a:rPr lang="nl-NL" sz="4000" dirty="0">
                <a:latin typeface="Century Gothic" panose="020B0502020202020204" pitchFamily="34" charset="0"/>
              </a:rPr>
              <a:t>Welkom op OSG De Hogeberg</a:t>
            </a:r>
          </a:p>
        </p:txBody>
      </p:sp>
      <p:pic>
        <p:nvPicPr>
          <p:cNvPr id="2" name="Afbeelding 1">
            <a:extLst>
              <a:ext uri="{FF2B5EF4-FFF2-40B4-BE49-F238E27FC236}">
                <a16:creationId xmlns:a16="http://schemas.microsoft.com/office/drawing/2014/main" id="{4968F14A-9657-F5E1-D0F2-03EC0E0285CA}"/>
              </a:ext>
            </a:extLst>
          </p:cNvPr>
          <p:cNvPicPr>
            <a:picLocks noChangeAspect="1"/>
          </p:cNvPicPr>
          <p:nvPr/>
        </p:nvPicPr>
        <p:blipFill>
          <a:blip r:embed="rId2" cstate="print">
            <a:extLst>
              <a:ext uri="{28A0092B-C50C-407E-A947-70E740481C1C}">
                <a14:useLocalDpi xmlns:a14="http://schemas.microsoft.com/office/drawing/2010/main" val="0"/>
              </a:ext>
            </a:extLst>
          </a:blip>
          <a:srcRect b="6490"/>
          <a:stretch>
            <a:fillRect/>
          </a:stretch>
        </p:blipFill>
        <p:spPr bwMode="auto">
          <a:xfrm>
            <a:off x="3925084" y="1753420"/>
            <a:ext cx="4782098" cy="3133677"/>
          </a:xfrm>
          <a:prstGeom prst="rect">
            <a:avLst/>
          </a:prstGeom>
          <a:noFill/>
          <a:ln>
            <a:noFill/>
          </a:ln>
        </p:spPr>
      </p:pic>
      <p:sp>
        <p:nvSpPr>
          <p:cNvPr id="3" name="Tekstvak 2">
            <a:extLst>
              <a:ext uri="{FF2B5EF4-FFF2-40B4-BE49-F238E27FC236}">
                <a16:creationId xmlns:a16="http://schemas.microsoft.com/office/drawing/2014/main" id="{534638AE-2E7F-8B17-2754-8550051EC3F2}"/>
              </a:ext>
            </a:extLst>
          </p:cNvPr>
          <p:cNvSpPr txBox="1"/>
          <p:nvPr/>
        </p:nvSpPr>
        <p:spPr>
          <a:xfrm>
            <a:off x="3330146" y="5134232"/>
            <a:ext cx="5820032" cy="369332"/>
          </a:xfrm>
          <a:prstGeom prst="rect">
            <a:avLst/>
          </a:prstGeom>
          <a:noFill/>
        </p:spPr>
        <p:txBody>
          <a:bodyPr wrap="square" rtlCol="0">
            <a:spAutoFit/>
          </a:bodyPr>
          <a:lstStyle/>
          <a:p>
            <a:pPr algn="ctr"/>
            <a:r>
              <a:rPr lang="nl-NL" i="1" dirty="0">
                <a:latin typeface="Century Gothic" panose="020B0502020202020204" pitchFamily="34" charset="0"/>
              </a:rPr>
              <a:t>We kijken er naar uit jullie te ontmoeten!</a:t>
            </a:r>
          </a:p>
        </p:txBody>
      </p:sp>
    </p:spTree>
    <p:extLst>
      <p:ext uri="{BB962C8B-B14F-4D97-AF65-F5344CB8AC3E}">
        <p14:creationId xmlns:p14="http://schemas.microsoft.com/office/powerpoint/2010/main" val="20254542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D8C22849-E6C9-93BC-A3FE-476F3BFE7A1C}"/>
              </a:ext>
            </a:extLst>
          </p:cNvPr>
          <p:cNvSpPr>
            <a:spLocks noGrp="1"/>
          </p:cNvSpPr>
          <p:nvPr>
            <p:ph type="title"/>
          </p:nvPr>
        </p:nvSpPr>
        <p:spPr>
          <a:xfrm>
            <a:off x="1058333" y="1104936"/>
            <a:ext cx="10515600" cy="1325563"/>
          </a:xfrm>
        </p:spPr>
        <p:txBody>
          <a:bodyPr>
            <a:normAutofit/>
          </a:bodyPr>
          <a:lstStyle/>
          <a:p>
            <a:r>
              <a:rPr lang="en-US" sz="2800" dirty="0">
                <a:latin typeface="Century Gothic" panose="020B0502020202020204" pitchFamily="34" charset="0"/>
              </a:rPr>
              <a:t>Hoe </a:t>
            </a:r>
            <a:r>
              <a:rPr lang="en-US" sz="2800" dirty="0" err="1">
                <a:latin typeface="Century Gothic" panose="020B0502020202020204" pitchFamily="34" charset="0"/>
              </a:rPr>
              <a:t>worden</a:t>
            </a:r>
            <a:r>
              <a:rPr lang="en-US" sz="2800" dirty="0">
                <a:latin typeface="Century Gothic" panose="020B0502020202020204" pitchFamily="34" charset="0"/>
              </a:rPr>
              <a:t> de </a:t>
            </a:r>
            <a:r>
              <a:rPr lang="en-US" sz="2800" dirty="0" err="1">
                <a:latin typeface="Century Gothic" panose="020B0502020202020204" pitchFamily="34" charset="0"/>
              </a:rPr>
              <a:t>klassen</a:t>
            </a:r>
            <a:r>
              <a:rPr lang="en-US" sz="2800" dirty="0">
                <a:latin typeface="Century Gothic" panose="020B0502020202020204" pitchFamily="34" charset="0"/>
              </a:rPr>
              <a:t> (</a:t>
            </a:r>
            <a:r>
              <a:rPr lang="en-US" sz="2800" dirty="0" err="1">
                <a:latin typeface="Century Gothic" panose="020B0502020202020204" pitchFamily="34" charset="0"/>
              </a:rPr>
              <a:t>meestal</a:t>
            </a:r>
            <a:r>
              <a:rPr lang="en-US" sz="2800" dirty="0">
                <a:latin typeface="Century Gothic" panose="020B0502020202020204" pitchFamily="34" charset="0"/>
              </a:rPr>
              <a:t>) </a:t>
            </a:r>
            <a:r>
              <a:rPr lang="en-US" sz="2800" dirty="0" err="1">
                <a:latin typeface="Century Gothic" panose="020B0502020202020204" pitchFamily="34" charset="0"/>
              </a:rPr>
              <a:t>ingedeeld</a:t>
            </a:r>
            <a:r>
              <a:rPr lang="en-US" sz="2800" dirty="0">
                <a:latin typeface="Century Gothic" panose="020B0502020202020204" pitchFamily="34" charset="0"/>
              </a:rPr>
              <a:t>?</a:t>
            </a:r>
          </a:p>
        </p:txBody>
      </p:sp>
      <p:pic>
        <p:nvPicPr>
          <p:cNvPr id="2" name="Afbeelding 1">
            <a:extLst>
              <a:ext uri="{FF2B5EF4-FFF2-40B4-BE49-F238E27FC236}">
                <a16:creationId xmlns:a16="http://schemas.microsoft.com/office/drawing/2014/main" id="{B87A8B22-E308-4649-2A25-52217C6C0E28}"/>
              </a:ext>
            </a:extLst>
          </p:cNvPr>
          <p:cNvPicPr>
            <a:picLocks noChangeAspect="1"/>
          </p:cNvPicPr>
          <p:nvPr/>
        </p:nvPicPr>
        <p:blipFill>
          <a:blip r:embed="rId2"/>
          <a:stretch>
            <a:fillRect/>
          </a:stretch>
        </p:blipFill>
        <p:spPr>
          <a:xfrm>
            <a:off x="2306595" y="2145022"/>
            <a:ext cx="6904978" cy="2831042"/>
          </a:xfrm>
          <a:prstGeom prst="rect">
            <a:avLst/>
          </a:prstGeom>
          <a:noFill/>
        </p:spPr>
      </p:pic>
      <p:sp>
        <p:nvSpPr>
          <p:cNvPr id="3" name="Tekstvak 2">
            <a:extLst>
              <a:ext uri="{FF2B5EF4-FFF2-40B4-BE49-F238E27FC236}">
                <a16:creationId xmlns:a16="http://schemas.microsoft.com/office/drawing/2014/main" id="{F677EF5B-4961-0870-6F27-3BED3F516B61}"/>
              </a:ext>
            </a:extLst>
          </p:cNvPr>
          <p:cNvSpPr txBox="1"/>
          <p:nvPr/>
        </p:nvSpPr>
        <p:spPr>
          <a:xfrm>
            <a:off x="1058333" y="5084489"/>
            <a:ext cx="9858862" cy="338554"/>
          </a:xfrm>
          <a:prstGeom prst="rect">
            <a:avLst/>
          </a:prstGeom>
          <a:noFill/>
        </p:spPr>
        <p:txBody>
          <a:bodyPr wrap="square" rtlCol="0">
            <a:spAutoFit/>
          </a:bodyPr>
          <a:lstStyle/>
          <a:p>
            <a:r>
              <a:rPr lang="nl-NL" sz="1600" dirty="0">
                <a:solidFill>
                  <a:schemeClr val="accent5">
                    <a:lumMod val="75000"/>
                  </a:schemeClr>
                </a:solidFill>
                <a:latin typeface="Century Gothic" panose="020B0502020202020204" pitchFamily="34" charset="0"/>
              </a:rPr>
              <a:t>Soms maken we andere combinaties, bijvoorbeeld vmbo basis/kader/mavo leerjaar 1 in één klas</a:t>
            </a:r>
          </a:p>
        </p:txBody>
      </p:sp>
    </p:spTree>
    <p:extLst>
      <p:ext uri="{BB962C8B-B14F-4D97-AF65-F5344CB8AC3E}">
        <p14:creationId xmlns:p14="http://schemas.microsoft.com/office/powerpoint/2010/main" val="24669770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5BD3BE2-0114-4D12-8C72-5A6E0B30515F}"/>
              </a:ext>
            </a:extLst>
          </p:cNvPr>
          <p:cNvSpPr>
            <a:spLocks noGrp="1"/>
          </p:cNvSpPr>
          <p:nvPr>
            <p:ph type="title"/>
          </p:nvPr>
        </p:nvSpPr>
        <p:spPr>
          <a:xfrm>
            <a:off x="425049" y="764085"/>
            <a:ext cx="11370288" cy="1325563"/>
          </a:xfrm>
        </p:spPr>
        <p:txBody>
          <a:bodyPr>
            <a:normAutofit/>
          </a:bodyPr>
          <a:lstStyle/>
          <a:p>
            <a:pPr algn="ctr"/>
            <a:r>
              <a:rPr lang="nl-NL" sz="2800" b="1" dirty="0">
                <a:latin typeface="Century Gothic" panose="020B0502020202020204" pitchFamily="34" charset="0"/>
              </a:rPr>
              <a:t>Welke vakken krijg je in leerjaar 1?</a:t>
            </a:r>
          </a:p>
        </p:txBody>
      </p:sp>
      <p:sp>
        <p:nvSpPr>
          <p:cNvPr id="3" name="Tijdelijke aanduiding voor inhoud 2">
            <a:extLst>
              <a:ext uri="{FF2B5EF4-FFF2-40B4-BE49-F238E27FC236}">
                <a16:creationId xmlns:a16="http://schemas.microsoft.com/office/drawing/2014/main" id="{42134F78-4F29-4842-B574-2A238DCE898D}"/>
              </a:ext>
            </a:extLst>
          </p:cNvPr>
          <p:cNvSpPr>
            <a:spLocks noGrp="1"/>
          </p:cNvSpPr>
          <p:nvPr>
            <p:ph idx="1"/>
          </p:nvPr>
        </p:nvSpPr>
        <p:spPr>
          <a:xfrm>
            <a:off x="1070689" y="1846289"/>
            <a:ext cx="10781499" cy="3320869"/>
          </a:xfrm>
        </p:spPr>
        <p:txBody>
          <a:bodyPr>
            <a:normAutofit fontScale="92500" lnSpcReduction="20000"/>
          </a:bodyPr>
          <a:lstStyle/>
          <a:p>
            <a:pPr marL="0" indent="0">
              <a:buNone/>
            </a:pPr>
            <a:r>
              <a:rPr lang="nl-NL" dirty="0">
                <a:latin typeface="Century Gothic" panose="020B0502020202020204" pitchFamily="34" charset="0"/>
              </a:rPr>
              <a:t>Nederlands				ICT</a:t>
            </a:r>
          </a:p>
          <a:p>
            <a:pPr marL="0" indent="0">
              <a:buNone/>
            </a:pPr>
            <a:r>
              <a:rPr lang="nl-NL" dirty="0">
                <a:latin typeface="Century Gothic" panose="020B0502020202020204" pitchFamily="34" charset="0"/>
              </a:rPr>
              <a:t>Engels					LO</a:t>
            </a:r>
          </a:p>
          <a:p>
            <a:pPr marL="0" indent="0">
              <a:buNone/>
            </a:pPr>
            <a:r>
              <a:rPr lang="nl-NL" dirty="0">
                <a:latin typeface="Century Gothic" panose="020B0502020202020204" pitchFamily="34" charset="0"/>
              </a:rPr>
              <a:t>Wiskunde					Aardrijkskunde</a:t>
            </a:r>
          </a:p>
          <a:p>
            <a:pPr marL="0" indent="0">
              <a:buNone/>
            </a:pPr>
            <a:r>
              <a:rPr lang="nl-NL" dirty="0">
                <a:latin typeface="Century Gothic" panose="020B0502020202020204" pitchFamily="34" charset="0"/>
              </a:rPr>
              <a:t>Rekenen					Geschiedenis</a:t>
            </a:r>
            <a:endParaRPr lang="nl-NL" dirty="0">
              <a:highlight>
                <a:srgbClr val="00FF00"/>
              </a:highlight>
              <a:latin typeface="Century Gothic" panose="020B0502020202020204" pitchFamily="34" charset="0"/>
            </a:endParaRPr>
          </a:p>
          <a:p>
            <a:pPr marL="0" indent="0">
              <a:buNone/>
            </a:pPr>
            <a:r>
              <a:rPr lang="nl-NL" dirty="0">
                <a:latin typeface="Century Gothic" panose="020B0502020202020204" pitchFamily="34" charset="0"/>
              </a:rPr>
              <a:t>Burgerschapsvorming			Biologie</a:t>
            </a:r>
          </a:p>
          <a:p>
            <a:pPr marL="0" indent="0">
              <a:buNone/>
            </a:pPr>
            <a:r>
              <a:rPr lang="nl-NL" dirty="0">
                <a:latin typeface="Century Gothic" panose="020B0502020202020204" pitchFamily="34" charset="0"/>
              </a:rPr>
              <a:t>Beeldende vorming			DVPR (praktijkvak </a:t>
            </a:r>
            <a:r>
              <a:rPr lang="nl-NL" dirty="0">
                <a:solidFill>
                  <a:schemeClr val="accent1"/>
                </a:solidFill>
                <a:latin typeface="Century Gothic" panose="020B0502020202020204" pitchFamily="34" charset="0"/>
              </a:rPr>
              <a:t>vmbo/mavo</a:t>
            </a:r>
            <a:r>
              <a:rPr lang="nl-NL" dirty="0">
                <a:latin typeface="Century Gothic" panose="020B0502020202020204" pitchFamily="34" charset="0"/>
              </a:rPr>
              <a:t>)</a:t>
            </a:r>
          </a:p>
          <a:p>
            <a:pPr marL="0" indent="0">
              <a:buNone/>
            </a:pPr>
            <a:r>
              <a:rPr lang="nl-NL" dirty="0">
                <a:latin typeface="Century Gothic" panose="020B0502020202020204" pitchFamily="34" charset="0"/>
              </a:rPr>
              <a:t>Drama					Frans (</a:t>
            </a:r>
            <a:r>
              <a:rPr lang="nl-NL" dirty="0">
                <a:solidFill>
                  <a:schemeClr val="accent1"/>
                </a:solidFill>
                <a:latin typeface="Century Gothic" panose="020B0502020202020204" pitchFamily="34" charset="0"/>
              </a:rPr>
              <a:t>havo/vwo</a:t>
            </a:r>
            <a:r>
              <a:rPr lang="nl-NL" dirty="0">
                <a:latin typeface="Century Gothic" panose="020B0502020202020204" pitchFamily="34" charset="0"/>
              </a:rPr>
              <a:t>)							</a:t>
            </a:r>
            <a:r>
              <a:rPr lang="nl-NL" dirty="0">
                <a:highlight>
                  <a:srgbClr val="00FF00"/>
                </a:highlight>
                <a:latin typeface="Century Gothic" panose="020B0502020202020204" pitchFamily="34" charset="0"/>
              </a:rPr>
              <a:t> </a:t>
            </a:r>
          </a:p>
        </p:txBody>
      </p:sp>
      <p:pic>
        <p:nvPicPr>
          <p:cNvPr id="4" name="Afbeelding 3">
            <a:extLst>
              <a:ext uri="{FF2B5EF4-FFF2-40B4-BE49-F238E27FC236}">
                <a16:creationId xmlns:a16="http://schemas.microsoft.com/office/drawing/2014/main" id="{7D6627EE-C873-4661-B0FB-5213BF77C2B2}"/>
              </a:ext>
            </a:extLst>
          </p:cNvPr>
          <p:cNvPicPr>
            <a:picLocks noChangeAspect="1"/>
          </p:cNvPicPr>
          <p:nvPr/>
        </p:nvPicPr>
        <p:blipFill>
          <a:blip r:embed="rId2"/>
          <a:stretch>
            <a:fillRect/>
          </a:stretch>
        </p:blipFill>
        <p:spPr>
          <a:xfrm>
            <a:off x="9144000" y="537519"/>
            <a:ext cx="3048000" cy="2286000"/>
          </a:xfrm>
          <a:prstGeom prst="rect">
            <a:avLst/>
          </a:prstGeom>
        </p:spPr>
      </p:pic>
      <p:pic>
        <p:nvPicPr>
          <p:cNvPr id="5" name="Picture 2" descr="Afbeeldingsresultaat voor stapel boeken tekening">
            <a:hlinkClick r:id="rId3"/>
            <a:extLst>
              <a:ext uri="{FF2B5EF4-FFF2-40B4-BE49-F238E27FC236}">
                <a16:creationId xmlns:a16="http://schemas.microsoft.com/office/drawing/2014/main" id="{B7C643DA-415D-DAE2-D43B-20E90F8B786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0877" y="4731394"/>
            <a:ext cx="1697669" cy="14891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78983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EFCA0C6-8895-4FD8-802F-A1CF2317C291}"/>
              </a:ext>
            </a:extLst>
          </p:cNvPr>
          <p:cNvSpPr>
            <a:spLocks noGrp="1"/>
          </p:cNvSpPr>
          <p:nvPr>
            <p:ph type="title"/>
          </p:nvPr>
        </p:nvSpPr>
        <p:spPr>
          <a:xfrm>
            <a:off x="1058333" y="1104936"/>
            <a:ext cx="10515600" cy="1325563"/>
          </a:xfrm>
        </p:spPr>
        <p:txBody>
          <a:bodyPr/>
          <a:lstStyle/>
          <a:p>
            <a:r>
              <a:rPr lang="nl-NL" dirty="0">
                <a:latin typeface="Century Gothic" panose="020B0502020202020204" pitchFamily="34" charset="0"/>
              </a:rPr>
              <a:t>En verder in klas 1?</a:t>
            </a:r>
          </a:p>
        </p:txBody>
      </p:sp>
      <p:sp>
        <p:nvSpPr>
          <p:cNvPr id="3" name="Tijdelijke aanduiding voor inhoud 2">
            <a:extLst>
              <a:ext uri="{FF2B5EF4-FFF2-40B4-BE49-F238E27FC236}">
                <a16:creationId xmlns:a16="http://schemas.microsoft.com/office/drawing/2014/main" id="{F0773D83-84FC-4A24-968C-7DFF406FE110}"/>
              </a:ext>
            </a:extLst>
          </p:cNvPr>
          <p:cNvSpPr>
            <a:spLocks noGrp="1"/>
          </p:cNvSpPr>
          <p:nvPr>
            <p:ph idx="1"/>
          </p:nvPr>
        </p:nvSpPr>
        <p:spPr>
          <a:xfrm>
            <a:off x="1058333" y="2327889"/>
            <a:ext cx="10515600" cy="3629062"/>
          </a:xfrm>
        </p:spPr>
        <p:txBody>
          <a:bodyPr>
            <a:normAutofit fontScale="62500" lnSpcReduction="20000"/>
          </a:bodyPr>
          <a:lstStyle/>
          <a:p>
            <a:pPr marL="0" indent="0">
              <a:buNone/>
            </a:pPr>
            <a:r>
              <a:rPr lang="nl-NL" sz="3400" dirty="0">
                <a:latin typeface="Century Gothic" panose="020B0502020202020204" pitchFamily="34" charset="0"/>
              </a:rPr>
              <a:t>2 x per week </a:t>
            </a:r>
            <a:r>
              <a:rPr lang="nl-NL" sz="3400" b="1" dirty="0" err="1">
                <a:latin typeface="Century Gothic" panose="020B0502020202020204" pitchFamily="34" charset="0"/>
              </a:rPr>
              <a:t>mentorles</a:t>
            </a:r>
            <a:r>
              <a:rPr lang="nl-NL" sz="3400" b="1" dirty="0">
                <a:latin typeface="Century Gothic" panose="020B0502020202020204" pitchFamily="34" charset="0"/>
              </a:rPr>
              <a:t>:</a:t>
            </a:r>
          </a:p>
          <a:p>
            <a:r>
              <a:rPr lang="nl-NL" sz="3400" dirty="0">
                <a:latin typeface="Century Gothic" panose="020B0502020202020204" pitchFamily="34" charset="0"/>
              </a:rPr>
              <a:t>Leren leren, leren plannen (studievaardigheden)</a:t>
            </a:r>
          </a:p>
          <a:p>
            <a:r>
              <a:rPr lang="nl-NL" sz="3400" dirty="0">
                <a:latin typeface="Century Gothic" panose="020B0502020202020204" pitchFamily="34" charset="0"/>
              </a:rPr>
              <a:t>Leren samenleven en samenwerken (sociale vaardigheden)</a:t>
            </a:r>
          </a:p>
          <a:p>
            <a:r>
              <a:rPr lang="nl-NL" sz="3400" dirty="0">
                <a:latin typeface="Century Gothic" panose="020B0502020202020204" pitchFamily="34" charset="0"/>
              </a:rPr>
              <a:t>Leren wie je bent, wat je wilt en wat je kunt (LOB vaardigheden)</a:t>
            </a:r>
          </a:p>
          <a:p>
            <a:pPr marL="0" indent="0">
              <a:buNone/>
            </a:pPr>
            <a:endParaRPr lang="nl-NL" sz="3400" dirty="0">
              <a:latin typeface="Century Gothic" panose="020B0502020202020204" pitchFamily="34" charset="0"/>
            </a:endParaRPr>
          </a:p>
          <a:p>
            <a:pPr marL="0" indent="0">
              <a:buNone/>
            </a:pPr>
            <a:r>
              <a:rPr lang="nl-NL" sz="3400" b="1" dirty="0">
                <a:latin typeface="Century Gothic" panose="020B0502020202020204" pitchFamily="34" charset="0"/>
              </a:rPr>
              <a:t>Extra’s</a:t>
            </a:r>
            <a:r>
              <a:rPr lang="nl-NL" sz="3400" dirty="0">
                <a:latin typeface="Century Gothic" panose="020B0502020202020204" pitchFamily="34" charset="0"/>
              </a:rPr>
              <a:t>, zoals:</a:t>
            </a:r>
          </a:p>
          <a:p>
            <a:r>
              <a:rPr lang="nl-NL" sz="3400" dirty="0">
                <a:latin typeface="Century Gothic" panose="020B0502020202020204" pitchFamily="34" charset="0"/>
              </a:rPr>
              <a:t>Brugklaskamp</a:t>
            </a:r>
          </a:p>
          <a:p>
            <a:r>
              <a:rPr lang="nl-NL" sz="3400" dirty="0">
                <a:latin typeface="Century Gothic" panose="020B0502020202020204" pitchFamily="34" charset="0"/>
              </a:rPr>
              <a:t>Voorstellingen</a:t>
            </a:r>
          </a:p>
          <a:p>
            <a:r>
              <a:rPr lang="nl-NL" sz="3400" dirty="0">
                <a:latin typeface="Century Gothic" panose="020B0502020202020204" pitchFamily="34" charset="0"/>
              </a:rPr>
              <a:t>Kunstweek (projectweek, 1x per 2 jaar)</a:t>
            </a:r>
          </a:p>
          <a:p>
            <a:r>
              <a:rPr lang="nl-NL" sz="3400" dirty="0">
                <a:latin typeface="Century Gothic" panose="020B0502020202020204" pitchFamily="34" charset="0"/>
              </a:rPr>
              <a:t>Plusklas (hoogbegaafden)</a:t>
            </a:r>
          </a:p>
          <a:p>
            <a:pPr marL="0" indent="0">
              <a:buNone/>
            </a:pPr>
            <a:endParaRPr lang="nl-NL" sz="3400" dirty="0"/>
          </a:p>
          <a:p>
            <a:pPr marL="0" indent="0">
              <a:buNone/>
            </a:pPr>
            <a:endParaRPr lang="nl-NL" sz="2400" dirty="0"/>
          </a:p>
        </p:txBody>
      </p:sp>
    </p:spTree>
    <p:extLst>
      <p:ext uri="{BB962C8B-B14F-4D97-AF65-F5344CB8AC3E}">
        <p14:creationId xmlns:p14="http://schemas.microsoft.com/office/powerpoint/2010/main" val="29498212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B08FBA8-A7C5-4F3D-8BD9-7112CB557629}"/>
              </a:ext>
            </a:extLst>
          </p:cNvPr>
          <p:cNvSpPr>
            <a:spLocks noGrp="1"/>
          </p:cNvSpPr>
          <p:nvPr>
            <p:ph type="title"/>
          </p:nvPr>
        </p:nvSpPr>
        <p:spPr/>
        <p:txBody>
          <a:bodyPr>
            <a:normAutofit/>
          </a:bodyPr>
          <a:lstStyle/>
          <a:p>
            <a:r>
              <a:rPr lang="nl-NL" sz="3200" b="1" dirty="0">
                <a:latin typeface="Century Gothic" panose="020B0502020202020204" pitchFamily="34" charset="0"/>
              </a:rPr>
              <a:t>Welke vakken krijg je nog meer vanaf klas 2?</a:t>
            </a:r>
          </a:p>
        </p:txBody>
      </p:sp>
      <p:sp>
        <p:nvSpPr>
          <p:cNvPr id="3" name="Tijdelijke aanduiding voor inhoud 2">
            <a:extLst>
              <a:ext uri="{FF2B5EF4-FFF2-40B4-BE49-F238E27FC236}">
                <a16:creationId xmlns:a16="http://schemas.microsoft.com/office/drawing/2014/main" id="{3C459BBB-7F01-44F8-BF8B-98F4F8AEF22C}"/>
              </a:ext>
            </a:extLst>
          </p:cNvPr>
          <p:cNvSpPr>
            <a:spLocks noGrp="1"/>
          </p:cNvSpPr>
          <p:nvPr>
            <p:ph idx="1"/>
          </p:nvPr>
        </p:nvSpPr>
        <p:spPr/>
        <p:txBody>
          <a:bodyPr/>
          <a:lstStyle/>
          <a:p>
            <a:pPr marL="0" indent="0">
              <a:buNone/>
            </a:pPr>
            <a:r>
              <a:rPr lang="nl-NL" dirty="0">
                <a:latin typeface="Century Gothic" panose="020B0502020202020204" pitchFamily="34" charset="0"/>
              </a:rPr>
              <a:t>Duits</a:t>
            </a:r>
          </a:p>
          <a:p>
            <a:pPr marL="0" indent="0">
              <a:buNone/>
            </a:pPr>
            <a:r>
              <a:rPr lang="nl-NL" dirty="0">
                <a:latin typeface="Century Gothic" panose="020B0502020202020204" pitchFamily="34" charset="0"/>
              </a:rPr>
              <a:t>Economie</a:t>
            </a:r>
          </a:p>
          <a:p>
            <a:pPr marL="0" indent="0">
              <a:buNone/>
            </a:pPr>
            <a:r>
              <a:rPr lang="nl-NL" dirty="0">
                <a:latin typeface="Century Gothic" panose="020B0502020202020204" pitchFamily="34" charset="0"/>
              </a:rPr>
              <a:t>Natuurkunde / Scheikunde (</a:t>
            </a:r>
            <a:r>
              <a:rPr lang="nl-NL" dirty="0" err="1">
                <a:latin typeface="Century Gothic" panose="020B0502020202020204" pitchFamily="34" charset="0"/>
              </a:rPr>
              <a:t>NaSk</a:t>
            </a:r>
            <a:r>
              <a:rPr lang="nl-NL" dirty="0">
                <a:latin typeface="Century Gothic" panose="020B0502020202020204" pitchFamily="34" charset="0"/>
              </a:rPr>
              <a:t>)</a:t>
            </a:r>
          </a:p>
        </p:txBody>
      </p:sp>
      <p:pic>
        <p:nvPicPr>
          <p:cNvPr id="4" name="Afbeelding 3">
            <a:extLst>
              <a:ext uri="{FF2B5EF4-FFF2-40B4-BE49-F238E27FC236}">
                <a16:creationId xmlns:a16="http://schemas.microsoft.com/office/drawing/2014/main" id="{E8F0C3F4-E51E-2876-B319-50196EAF6C90}"/>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898830" y="2750820"/>
            <a:ext cx="2399205" cy="2478096"/>
          </a:xfrm>
          <a:prstGeom prst="rect">
            <a:avLst/>
          </a:prstGeom>
          <a:noFill/>
          <a:ln>
            <a:noFill/>
          </a:ln>
        </p:spPr>
      </p:pic>
    </p:spTree>
    <p:extLst>
      <p:ext uri="{BB962C8B-B14F-4D97-AF65-F5344CB8AC3E}">
        <p14:creationId xmlns:p14="http://schemas.microsoft.com/office/powerpoint/2010/main" val="22589655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0F69011-6D05-4425-B5B8-72504FA84C99}"/>
              </a:ext>
            </a:extLst>
          </p:cNvPr>
          <p:cNvSpPr>
            <a:spLocks noGrp="1"/>
          </p:cNvSpPr>
          <p:nvPr>
            <p:ph type="title"/>
          </p:nvPr>
        </p:nvSpPr>
        <p:spPr>
          <a:xfrm>
            <a:off x="335662" y="1095530"/>
            <a:ext cx="5760338" cy="4580056"/>
          </a:xfrm>
        </p:spPr>
        <p:txBody>
          <a:bodyPr>
            <a:normAutofit fontScale="90000"/>
          </a:bodyPr>
          <a:lstStyle/>
          <a:p>
            <a:r>
              <a:rPr lang="nl-NL" sz="2800" dirty="0">
                <a:latin typeface="Century Gothic" panose="020B0502020202020204" pitchFamily="34" charset="0"/>
              </a:rPr>
              <a:t>Hoe ziet je dag er uit op de OSG?</a:t>
            </a:r>
            <a:br>
              <a:rPr lang="nl-NL" sz="2800" dirty="0">
                <a:latin typeface="Century Gothic" panose="020B0502020202020204" pitchFamily="34" charset="0"/>
              </a:rPr>
            </a:br>
            <a:br>
              <a:rPr lang="nl-NL" sz="1800" dirty="0">
                <a:latin typeface="Century Gothic" panose="020B0502020202020204" pitchFamily="34" charset="0"/>
              </a:rPr>
            </a:br>
            <a:r>
              <a:rPr lang="nl-NL" sz="1800" dirty="0">
                <a:latin typeface="Century Gothic" panose="020B0502020202020204" pitchFamily="34" charset="0"/>
              </a:rPr>
              <a:t>Je krijgt een rooster, dat staat in Magister. Magister kun je zien via je laptop of (thuis) op je telefoon.</a:t>
            </a:r>
            <a:br>
              <a:rPr lang="nl-NL" sz="1800" dirty="0">
                <a:latin typeface="Century Gothic" panose="020B0502020202020204" pitchFamily="34" charset="0"/>
              </a:rPr>
            </a:br>
            <a:br>
              <a:rPr lang="nl-NL" sz="1800" dirty="0">
                <a:latin typeface="Century Gothic" panose="020B0502020202020204" pitchFamily="34" charset="0"/>
              </a:rPr>
            </a:br>
            <a:r>
              <a:rPr lang="nl-NL" sz="1800" dirty="0">
                <a:latin typeface="Century Gothic" panose="020B0502020202020204" pitchFamily="34" charset="0"/>
              </a:rPr>
              <a:t>Niet alle dagen zijn even lang, dat kan afwisselen.</a:t>
            </a:r>
            <a:br>
              <a:rPr lang="nl-NL" sz="1800" dirty="0">
                <a:latin typeface="Century Gothic" panose="020B0502020202020204" pitchFamily="34" charset="0"/>
              </a:rPr>
            </a:br>
            <a:br>
              <a:rPr lang="nl-NL" sz="1800" dirty="0">
                <a:latin typeface="Century Gothic" panose="020B0502020202020204" pitchFamily="34" charset="0"/>
              </a:rPr>
            </a:br>
            <a:r>
              <a:rPr lang="nl-NL" sz="1800" dirty="0">
                <a:latin typeface="Century Gothic" panose="020B0502020202020204" pitchFamily="34" charset="0"/>
              </a:rPr>
              <a:t>In je </a:t>
            </a:r>
            <a:r>
              <a:rPr lang="nl-NL" sz="1800" b="1" dirty="0">
                <a:latin typeface="Century Gothic" panose="020B0502020202020204" pitchFamily="34" charset="0"/>
              </a:rPr>
              <a:t>rooster</a:t>
            </a:r>
            <a:r>
              <a:rPr lang="nl-NL" sz="1800" dirty="0">
                <a:latin typeface="Century Gothic" panose="020B0502020202020204" pitchFamily="34" charset="0"/>
              </a:rPr>
              <a:t> zie je:</a:t>
            </a:r>
            <a:br>
              <a:rPr lang="nl-NL" sz="1800" dirty="0">
                <a:latin typeface="Century Gothic" panose="020B0502020202020204" pitchFamily="34" charset="0"/>
              </a:rPr>
            </a:br>
            <a:r>
              <a:rPr lang="nl-NL" sz="1800" dirty="0">
                <a:latin typeface="Century Gothic" panose="020B0502020202020204" pitchFamily="34" charset="0"/>
              </a:rPr>
              <a:t>- hoe laat je les hebt</a:t>
            </a:r>
            <a:br>
              <a:rPr lang="nl-NL" sz="1800" dirty="0">
                <a:latin typeface="Century Gothic" panose="020B0502020202020204" pitchFamily="34" charset="0"/>
              </a:rPr>
            </a:br>
            <a:r>
              <a:rPr lang="nl-NL" sz="1800" dirty="0">
                <a:latin typeface="Century Gothic" panose="020B0502020202020204" pitchFamily="34" charset="0"/>
              </a:rPr>
              <a:t>- waar je les hebt</a:t>
            </a:r>
            <a:br>
              <a:rPr lang="nl-NL" sz="1800" dirty="0">
                <a:latin typeface="Century Gothic" panose="020B0502020202020204" pitchFamily="34" charset="0"/>
              </a:rPr>
            </a:br>
            <a:r>
              <a:rPr lang="nl-NL" sz="1800" dirty="0">
                <a:latin typeface="Century Gothic" panose="020B0502020202020204" pitchFamily="34" charset="0"/>
              </a:rPr>
              <a:t>- welk vak je krijgt</a:t>
            </a:r>
            <a:br>
              <a:rPr lang="nl-NL" sz="1800" dirty="0">
                <a:latin typeface="Century Gothic" panose="020B0502020202020204" pitchFamily="34" charset="0"/>
              </a:rPr>
            </a:br>
            <a:r>
              <a:rPr lang="nl-NL" sz="1800" dirty="0">
                <a:latin typeface="Century Gothic" panose="020B0502020202020204" pitchFamily="34" charset="0"/>
              </a:rPr>
              <a:t>- wat je huiswerk voor die les is</a:t>
            </a:r>
            <a:br>
              <a:rPr lang="nl-NL" sz="1800" dirty="0">
                <a:latin typeface="Century Gothic" panose="020B0502020202020204" pitchFamily="34" charset="0"/>
              </a:rPr>
            </a:br>
            <a:br>
              <a:rPr lang="nl-NL" sz="1800" dirty="0">
                <a:latin typeface="Century Gothic" panose="020B0502020202020204" pitchFamily="34" charset="0"/>
              </a:rPr>
            </a:br>
            <a:r>
              <a:rPr lang="nl-NL" sz="1800" b="1" dirty="0">
                <a:latin typeface="Century Gothic" panose="020B0502020202020204" pitchFamily="34" charset="0"/>
              </a:rPr>
              <a:t>Geen stress!</a:t>
            </a:r>
            <a:br>
              <a:rPr lang="nl-NL" sz="1800" dirty="0">
                <a:latin typeface="Century Gothic" panose="020B0502020202020204" pitchFamily="34" charset="0"/>
              </a:rPr>
            </a:br>
            <a:r>
              <a:rPr lang="nl-NL" sz="1800" dirty="0">
                <a:latin typeface="Century Gothic" panose="020B0502020202020204" pitchFamily="34" charset="0"/>
              </a:rPr>
              <a:t>In de eerste weken gaat de mentor dit helemaal uitleggen.</a:t>
            </a:r>
          </a:p>
        </p:txBody>
      </p:sp>
      <p:sp>
        <p:nvSpPr>
          <p:cNvPr id="5" name="Rectangle 1">
            <a:extLst>
              <a:ext uri="{FF2B5EF4-FFF2-40B4-BE49-F238E27FC236}">
                <a16:creationId xmlns:a16="http://schemas.microsoft.com/office/drawing/2014/main" id="{3F53C90D-1E1A-417B-B854-2A9C48650EC9}"/>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black"/>
              </a:solidFill>
              <a:effectLst/>
              <a:uLnTx/>
              <a:uFillTx/>
              <a:latin typeface="Franklin Gothic Book" panose="020B0503020102020204"/>
              <a:ea typeface="+mn-ea"/>
              <a:cs typeface="+mn-cs"/>
            </a:endParaRPr>
          </a:p>
        </p:txBody>
      </p:sp>
      <p:pic>
        <p:nvPicPr>
          <p:cNvPr id="8" name="Tijdelijke aanduiding voor inhoud 7">
            <a:extLst>
              <a:ext uri="{FF2B5EF4-FFF2-40B4-BE49-F238E27FC236}">
                <a16:creationId xmlns:a16="http://schemas.microsoft.com/office/drawing/2014/main" id="{7BDD9C86-3A63-0441-920C-9241C3FDA2B3}"/>
              </a:ext>
            </a:extLst>
          </p:cNvPr>
          <p:cNvPicPr>
            <a:picLocks noGrp="1" noChangeAspect="1"/>
          </p:cNvPicPr>
          <p:nvPr>
            <p:ph idx="1"/>
          </p:nvPr>
        </p:nvPicPr>
        <p:blipFill>
          <a:blip r:embed="rId2"/>
          <a:stretch>
            <a:fillRect/>
          </a:stretch>
        </p:blipFill>
        <p:spPr>
          <a:xfrm>
            <a:off x="6968358" y="538868"/>
            <a:ext cx="2251375" cy="4968553"/>
          </a:xfrm>
        </p:spPr>
      </p:pic>
    </p:spTree>
    <p:extLst>
      <p:ext uri="{BB962C8B-B14F-4D97-AF65-F5344CB8AC3E}">
        <p14:creationId xmlns:p14="http://schemas.microsoft.com/office/powerpoint/2010/main" val="18682591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DC58EC1-884B-F8B4-A3DA-4637A32BFA24}"/>
              </a:ext>
            </a:extLst>
          </p:cNvPr>
          <p:cNvSpPr>
            <a:spLocks noGrp="1"/>
          </p:cNvSpPr>
          <p:nvPr>
            <p:ph type="title"/>
          </p:nvPr>
        </p:nvSpPr>
        <p:spPr>
          <a:xfrm>
            <a:off x="1058333" y="1085477"/>
            <a:ext cx="10515600" cy="1325563"/>
          </a:xfrm>
        </p:spPr>
        <p:txBody>
          <a:bodyPr/>
          <a:lstStyle/>
          <a:p>
            <a:pPr algn="ctr"/>
            <a:r>
              <a:rPr lang="nl-NL" dirty="0">
                <a:latin typeface="Century Gothic" panose="020B0502020202020204" pitchFamily="34" charset="0"/>
              </a:rPr>
              <a:t>Wanneer hopen we jullie al te zien?</a:t>
            </a:r>
          </a:p>
        </p:txBody>
      </p:sp>
      <p:sp>
        <p:nvSpPr>
          <p:cNvPr id="3" name="Tijdelijke aanduiding voor inhoud 2">
            <a:extLst>
              <a:ext uri="{FF2B5EF4-FFF2-40B4-BE49-F238E27FC236}">
                <a16:creationId xmlns:a16="http://schemas.microsoft.com/office/drawing/2014/main" id="{72A24026-EEC5-06AA-71F5-F7E9240EC162}"/>
              </a:ext>
            </a:extLst>
          </p:cNvPr>
          <p:cNvSpPr>
            <a:spLocks noGrp="1"/>
          </p:cNvSpPr>
          <p:nvPr>
            <p:ph idx="1"/>
          </p:nvPr>
        </p:nvSpPr>
        <p:spPr>
          <a:xfrm>
            <a:off x="1058333" y="2553142"/>
            <a:ext cx="10384024" cy="2831042"/>
          </a:xfrm>
        </p:spPr>
        <p:txBody>
          <a:bodyPr>
            <a:normAutofit/>
          </a:bodyPr>
          <a:lstStyle/>
          <a:p>
            <a:r>
              <a:rPr lang="nl-NL" sz="2400" dirty="0">
                <a:latin typeface="Century Gothic" panose="020B0502020202020204" pitchFamily="34" charset="0"/>
              </a:rPr>
              <a:t>Open Avond OSG De Hogeberg </a:t>
            </a:r>
            <a:r>
              <a:rPr lang="nl-NL" sz="2400" dirty="0">
                <a:solidFill>
                  <a:srgbClr val="FF0000"/>
                </a:solidFill>
                <a:latin typeface="Century Gothic" panose="020B0502020202020204" pitchFamily="34" charset="0"/>
              </a:rPr>
              <a:t>		</a:t>
            </a:r>
            <a:r>
              <a:rPr lang="nl-NL" sz="2400" dirty="0">
                <a:solidFill>
                  <a:schemeClr val="accent5">
                    <a:lumMod val="75000"/>
                  </a:schemeClr>
                </a:solidFill>
                <a:latin typeface="Century Gothic" panose="020B0502020202020204" pitchFamily="34" charset="0"/>
              </a:rPr>
              <a:t>10 maart </a:t>
            </a:r>
          </a:p>
          <a:p>
            <a:r>
              <a:rPr lang="nl-NL" sz="2400" dirty="0">
                <a:latin typeface="Century Gothic" panose="020B0502020202020204" pitchFamily="34" charset="0"/>
              </a:rPr>
              <a:t>(Digitale) aanmelding 				</a:t>
            </a:r>
            <a:r>
              <a:rPr lang="nl-NL" sz="2400" dirty="0">
                <a:solidFill>
                  <a:schemeClr val="accent5">
                    <a:lumMod val="75000"/>
                  </a:schemeClr>
                </a:solidFill>
                <a:latin typeface="Century Gothic" panose="020B0502020202020204" pitchFamily="34" charset="0"/>
              </a:rPr>
              <a:t>25 maart – 31 maart </a:t>
            </a:r>
          </a:p>
          <a:p>
            <a:r>
              <a:rPr lang="nl-NL" sz="2400" dirty="0">
                <a:latin typeface="Century Gothic" panose="020B0502020202020204" pitchFamily="34" charset="0"/>
              </a:rPr>
              <a:t>Kennismakingsmiddag nieuwe klas		</a:t>
            </a:r>
            <a:r>
              <a:rPr lang="nl-NL" sz="2400" dirty="0">
                <a:solidFill>
                  <a:schemeClr val="accent5">
                    <a:lumMod val="75000"/>
                  </a:schemeClr>
                </a:solidFill>
                <a:latin typeface="Century Gothic" panose="020B0502020202020204" pitchFamily="34" charset="0"/>
              </a:rPr>
              <a:t>15 juni </a:t>
            </a:r>
          </a:p>
          <a:p>
            <a:pPr marL="0" indent="0" algn="ctr">
              <a:buNone/>
            </a:pPr>
            <a:r>
              <a:rPr lang="nl-NL" dirty="0"/>
              <a:t>    </a:t>
            </a:r>
          </a:p>
        </p:txBody>
      </p:sp>
      <p:pic>
        <p:nvPicPr>
          <p:cNvPr id="4" name="Afbeelding 3" descr="Afbeelding met kleding, glimlach, schoeisel, verjaardagstaart&#10;&#10;Door AI gegenereerde inhoud is mogelijk onjuist.">
            <a:extLst>
              <a:ext uri="{FF2B5EF4-FFF2-40B4-BE49-F238E27FC236}">
                <a16:creationId xmlns:a16="http://schemas.microsoft.com/office/drawing/2014/main" id="{FE6104B3-4062-4A8D-708C-F275D42E888B}"/>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16592" y="3828854"/>
            <a:ext cx="5758815" cy="1883410"/>
          </a:xfrm>
          <a:prstGeom prst="rect">
            <a:avLst/>
          </a:prstGeom>
          <a:noFill/>
          <a:ln>
            <a:noFill/>
          </a:ln>
        </p:spPr>
      </p:pic>
    </p:spTree>
    <p:extLst>
      <p:ext uri="{BB962C8B-B14F-4D97-AF65-F5344CB8AC3E}">
        <p14:creationId xmlns:p14="http://schemas.microsoft.com/office/powerpoint/2010/main" val="1673901601"/>
      </p:ext>
    </p:extLst>
  </p:cSld>
  <p:clrMapOvr>
    <a:masterClrMapping/>
  </p:clrMapOvr>
</p:sld>
</file>

<file path=ppt/theme/theme1.xml><?xml version="1.0" encoding="utf-8"?>
<a:theme xmlns:a="http://schemas.openxmlformats.org/drawingml/2006/main" name="1_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Franklin Gothic">
      <a:majorFont>
        <a:latin typeface="Franklin Gothic Medium" panose="020B0603020102020204"/>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panose="020B0503020102020204"/>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e1" id="{A42BAB41-D1A3-B945-8C17-2562AFBC8906}" vid="{16D46A19-BEC0-6842-A475-0F6449EA019B}"/>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2ca25b3b-318e-43fd-9b1a-bd9b4f4acf0c" xsi:nil="true"/>
    <lcf76f155ced4ddcb4097134ff3c332f xmlns="f3a9700b-cb21-40e0-8801-61839039f80b">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5ED11C336BF1F74BAE3CEEF5B307AC7B" ma:contentTypeVersion="17" ma:contentTypeDescription="Create a new document." ma:contentTypeScope="" ma:versionID="abdb22753c0dcbe276db307711d708f1">
  <xsd:schema xmlns:xsd="http://www.w3.org/2001/XMLSchema" xmlns:xs="http://www.w3.org/2001/XMLSchema" xmlns:p="http://schemas.microsoft.com/office/2006/metadata/properties" xmlns:ns2="f3a9700b-cb21-40e0-8801-61839039f80b" xmlns:ns3="2ca25b3b-318e-43fd-9b1a-bd9b4f4acf0c" targetNamespace="http://schemas.microsoft.com/office/2006/metadata/properties" ma:root="true" ma:fieldsID="c9280cd349f12a4d59829eddd53530ba" ns2:_="" ns3:_="">
    <xsd:import namespace="f3a9700b-cb21-40e0-8801-61839039f80b"/>
    <xsd:import namespace="2ca25b3b-318e-43fd-9b1a-bd9b4f4acf0c"/>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ServiceLocation" minOccurs="0"/>
                <xsd:element ref="ns2:MediaServiceGenerationTime" minOccurs="0"/>
                <xsd:element ref="ns2:MediaServiceEventHashCode" minOccurs="0"/>
                <xsd:element ref="ns2:MediaServiceOCR"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3a9700b-cb21-40e0-8801-61839039f80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Location" ma:index="14" nillable="true" ma:displayName="Location" ma:internalName="MediaServiceLocatio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65abce68-1733-46af-9281-bec08f49b7d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ca25b3b-318e-43fd-9b1a-bd9b4f4acf0c"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673aa6fb-9305-45f1-b717-ed4bb073721c}" ma:internalName="TaxCatchAll" ma:showField="CatchAllData" ma:web="2ca25b3b-318e-43fd-9b1a-bd9b4f4acf0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F1B054F-472E-4646-A9A9-1EFBA6A59E82}">
  <ds:schemaRefs>
    <ds:schemaRef ds:uri="http://schemas.microsoft.com/office/2006/metadata/properties"/>
    <ds:schemaRef ds:uri="http://schemas.microsoft.com/office/2006/documentManagement/types"/>
    <ds:schemaRef ds:uri="http://schemas.microsoft.com/office/infopath/2007/PartnerControls"/>
    <ds:schemaRef ds:uri="f3a9700b-cb21-40e0-8801-61839039f80b"/>
    <ds:schemaRef ds:uri="http://purl.org/dc/elements/1.1/"/>
    <ds:schemaRef ds:uri="2ca25b3b-318e-43fd-9b1a-bd9b4f4acf0c"/>
    <ds:schemaRef ds:uri="http://purl.org/dc/dcmitype/"/>
    <ds:schemaRef ds:uri="http://schemas.openxmlformats.org/package/2006/metadata/core-properties"/>
    <ds:schemaRef ds:uri="http://www.w3.org/XML/1998/namespace"/>
    <ds:schemaRef ds:uri="http://purl.org/dc/terms/"/>
  </ds:schemaRefs>
</ds:datastoreItem>
</file>

<file path=customXml/itemProps2.xml><?xml version="1.0" encoding="utf-8"?>
<ds:datastoreItem xmlns:ds="http://schemas.openxmlformats.org/officeDocument/2006/customXml" ds:itemID="{F635667E-F759-4E45-8622-4DA347BBF9A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3a9700b-cb21-40e0-8801-61839039f80b"/>
    <ds:schemaRef ds:uri="2ca25b3b-318e-43fd-9b1a-bd9b4f4acf0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CA9AE084-6107-42ED-B04B-9CDE2032268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96</TotalTime>
  <Words>335</Words>
  <Application>Microsoft Macintosh PowerPoint</Application>
  <PresentationFormat>Breedbeeld</PresentationFormat>
  <Paragraphs>33</Paragraphs>
  <Slides>7</Slides>
  <Notes>0</Notes>
  <HiddenSlides>0</HiddenSlides>
  <MMClips>0</MMClips>
  <ScaleCrop>false</ScaleCrop>
  <HeadingPairs>
    <vt:vector size="6" baseType="variant">
      <vt:variant>
        <vt:lpstr>Gebruikte lettertypen</vt:lpstr>
      </vt:variant>
      <vt:variant>
        <vt:i4>4</vt:i4>
      </vt:variant>
      <vt:variant>
        <vt:lpstr>Thema</vt:lpstr>
      </vt:variant>
      <vt:variant>
        <vt:i4>1</vt:i4>
      </vt:variant>
      <vt:variant>
        <vt:lpstr>Diatitels</vt:lpstr>
      </vt:variant>
      <vt:variant>
        <vt:i4>7</vt:i4>
      </vt:variant>
    </vt:vector>
  </HeadingPairs>
  <TitlesOfParts>
    <vt:vector size="12" baseType="lpstr">
      <vt:lpstr>Arial</vt:lpstr>
      <vt:lpstr>Century Gothic</vt:lpstr>
      <vt:lpstr>Franklin Gothic Book</vt:lpstr>
      <vt:lpstr>Franklin Gothic Medium</vt:lpstr>
      <vt:lpstr>1_Kantoorthema</vt:lpstr>
      <vt:lpstr>Welkom op OSG De Hogeberg</vt:lpstr>
      <vt:lpstr>Hoe worden de klassen (meestal) ingedeeld?</vt:lpstr>
      <vt:lpstr>Welke vakken krijg je in leerjaar 1?</vt:lpstr>
      <vt:lpstr>En verder in klas 1?</vt:lpstr>
      <vt:lpstr>Welke vakken krijg je nog meer vanaf klas 2?</vt:lpstr>
      <vt:lpstr>Hoe ziet je dag er uit op de OSG?  Je krijgt een rooster, dat staat in Magister. Magister kun je zien via je laptop of (thuis) op je telefoon.  Niet alle dagen zijn even lang, dat kan afwisselen.  In je rooster zie je: - hoe laat je les hebt - waar je les hebt - welk vak je krijgt - wat je huiswerk voor die les is  Geen stress! In de eerste weken gaat de mentor dit helemaal uitleggen.</vt:lpstr>
      <vt:lpstr>Wanneer hopen we jullie al te zien?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Welkom op OSG De Hogeberg</dc:title>
  <dc:creator>Kirsten Post</dc:creator>
  <cp:lastModifiedBy>Cynthia Hegeman</cp:lastModifiedBy>
  <cp:revision>5</cp:revision>
  <dcterms:created xsi:type="dcterms:W3CDTF">2023-01-25T13:21:29Z</dcterms:created>
  <dcterms:modified xsi:type="dcterms:W3CDTF">2026-02-03T11:08:02Z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0x0101005ED11C336BF1F74BAE3CEEF5B307AC7B</vt:lpwstr>
  </property>
</Properties>
</file>